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</p:sldIdLst>
  <p:sldSz cx="6858000" cy="9144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68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3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80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8" y="5450085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5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8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6" y="1916599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2" y="4572004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4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6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3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7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40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5" y="8333556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3AA27CD-1D11-4DE1-91AD-B1B236AF1E55}" type="datetimeFigureOut">
              <a:rPr lang="th-TH" smtClean="0"/>
              <a:t>03/11/65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31" y="8333556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7" y="8333554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3BCADB-5283-4F89-AD64-E131C86793FB}" type="slidenum">
              <a:rPr lang="th-TH" smtClean="0"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60649" y="179512"/>
            <a:ext cx="6192688" cy="1656184"/>
          </a:xfrm>
        </p:spPr>
        <p:txBody>
          <a:bodyPr>
            <a:normAutofit fontScale="90000"/>
          </a:bodyPr>
          <a:lstStyle/>
          <a:p>
            <a:pPr algn="l"/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 smtClean="0"/>
              <a:t>จดหมายข่าว</a:t>
            </a:r>
            <a:br>
              <a:rPr lang="th-TH" sz="2400" dirty="0" smtClean="0"/>
            </a:br>
            <a:r>
              <a:rPr lang="th-TH" sz="2400" dirty="0" smtClean="0"/>
              <a:t>ประชาสัมพันธ์</a:t>
            </a:r>
            <a:br>
              <a:rPr lang="th-TH" sz="2400" dirty="0" smtClean="0"/>
            </a:br>
            <a:r>
              <a:rPr lang="th-TH" sz="2400" dirty="0" smtClean="0"/>
              <a:t>------------------------------------------------------------------------------------------------</a:t>
            </a:r>
            <a:br>
              <a:rPr lang="th-TH" sz="2400" dirty="0" smtClean="0"/>
            </a:br>
            <a:r>
              <a:rPr lang="th-TH" sz="2400" dirty="0" smtClean="0"/>
              <a:t>องค์การบริหารส่วนตำบลกุดชุมแสง</a:t>
            </a:r>
            <a:br>
              <a:rPr lang="th-TH" sz="2400" dirty="0" smtClean="0"/>
            </a:br>
            <a:endParaRPr lang="th-TH" sz="2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64704" y="1979715"/>
            <a:ext cx="5400600" cy="1584175"/>
          </a:xfrm>
        </p:spPr>
        <p:txBody>
          <a:bodyPr>
            <a:normAutofit/>
          </a:bodyPr>
          <a:lstStyle/>
          <a:p>
            <a:r>
              <a:rPr lang="th-TH" dirty="0" smtClean="0"/>
              <a:t>องค์การบริหารส่วนตำบลกุดชุมแสงเข้าร่วมกิจกรรมขบวนแห่ </a:t>
            </a:r>
            <a:r>
              <a:rPr lang="en-US" dirty="0" smtClean="0"/>
              <a:t>“</a:t>
            </a:r>
            <a:r>
              <a:rPr lang="th-TH" dirty="0" smtClean="0"/>
              <a:t>งานบุญกระธูปออกพรรษา</a:t>
            </a:r>
            <a:r>
              <a:rPr lang="en-US" dirty="0" smtClean="0"/>
              <a:t>”</a:t>
            </a:r>
            <a:r>
              <a:rPr lang="th-TH" dirty="0" smtClean="0"/>
              <a:t>อำเภอหนองบัวแดง ในวันที่  </a:t>
            </a:r>
          </a:p>
          <a:p>
            <a:r>
              <a:rPr lang="th-TH" dirty="0" smtClean="0"/>
              <a:t>6-9 ตุลาคม 2565</a:t>
            </a:r>
            <a:endParaRPr lang="th-TH" dirty="0"/>
          </a:p>
        </p:txBody>
      </p:sp>
      <p:pic>
        <p:nvPicPr>
          <p:cNvPr id="5" name="ตัวแทนเนื้อหา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3635899"/>
            <a:ext cx="1872208" cy="1244671"/>
          </a:xfr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057" y="3635897"/>
            <a:ext cx="1872208" cy="1248139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5148064"/>
            <a:ext cx="1944216" cy="1296144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722" y="5172379"/>
            <a:ext cx="1831542" cy="1189904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736" y="6687108"/>
            <a:ext cx="1944216" cy="1296144"/>
          </a:xfrm>
          <a:prstGeom prst="rect">
            <a:avLst/>
          </a:prstGeom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722" y="6753369"/>
            <a:ext cx="1844824" cy="1229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89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ูปคลื่น">
  <a:themeElements>
    <a:clrScheme name="รูปคลื่น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รูปคลื่น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ูปคลื่น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115</TotalTime>
  <Words>28</Words>
  <Application>Microsoft Office PowerPoint</Application>
  <PresentationFormat>นำเสนอทางหน้าจอ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รูปคลื่น</vt:lpstr>
      <vt:lpstr> จดหมายข่าว ประชาสัมพันธ์ ------------------------------------------------------------------------------------------------ องค์การบริหารส่วนตำบลกุดชุมแสง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จดหมายข่าว ประชาสัมพันธ์ ------------------------------------------------------------------------------------------------ องค์การบริหารส่วนตำบลกุดชุมแสง</dc:title>
  <dc:creator>Windows User</dc:creator>
  <cp:lastModifiedBy>Windows User</cp:lastModifiedBy>
  <cp:revision>2</cp:revision>
  <dcterms:created xsi:type="dcterms:W3CDTF">2022-11-03T08:09:42Z</dcterms:created>
  <dcterms:modified xsi:type="dcterms:W3CDTF">2022-11-03T10:04:55Z</dcterms:modified>
</cp:coreProperties>
</file>