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94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แทน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2" name="ตัวแทน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ตัวแทน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แทน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19" name="ตัวแทน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แทน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11" name="ตัวแทน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แทนข้อความ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8" name="ตัวแทนเนื้อหา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24" name="ตัวแทน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แทน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29" name="ตัวแทน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แทนรูปภาพ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แทน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แทนข้อความ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แทนข้อความ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วันที่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E862A7F-0F63-4551-B102-B753C0767198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28" name="ตัวแทน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DB8979-CAAB-4E56-BBCB-A1E9C86C9956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ชื่อเรื่อง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96652" y="347531"/>
            <a:ext cx="6172200" cy="2093581"/>
          </a:xfrm>
        </p:spPr>
        <p:txBody>
          <a:bodyPr>
            <a:normAutofit fontScale="90000"/>
          </a:bodyPr>
          <a:lstStyle/>
          <a:p>
            <a:pPr algn="l"/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th-TH" sz="3200" dirty="0" smtClean="0"/>
              <a:t>จดหมายข่าว </a:t>
            </a:r>
            <a:br>
              <a:rPr lang="th-TH" sz="3200" dirty="0" smtClean="0"/>
            </a:br>
            <a:r>
              <a:rPr lang="th-TH" sz="3200" dirty="0" smtClean="0"/>
              <a:t>ประชาสัมพันธ์</a:t>
            </a:r>
            <a:br>
              <a:rPr lang="th-TH" sz="3200" dirty="0" smtClean="0"/>
            </a:br>
            <a:r>
              <a:rPr lang="th-TH" sz="3200" dirty="0" smtClean="0"/>
              <a:t>------------------------------</a:t>
            </a:r>
            <a:br>
              <a:rPr lang="th-TH" sz="3200" dirty="0" smtClean="0"/>
            </a:br>
            <a:r>
              <a:rPr lang="th-TH" sz="3200" dirty="0" smtClean="0"/>
              <a:t>องค์การบริหารส่วนตำบลกุดชุมแสง</a:t>
            </a:r>
            <a:br>
              <a:rPr lang="th-TH" sz="3200" dirty="0" smtClean="0"/>
            </a:br>
            <a:r>
              <a:rPr lang="th-TH" sz="3200" dirty="0" smtClean="0"/>
              <a:t>       วันที่ 23 ตุลาคม 2565 องค์การบริหารส่วนตำบลกุดชุมแสงได้ร่วมถวายพวงมาลา ใน</a:t>
            </a:r>
            <a:r>
              <a:rPr lang="th-TH" sz="3200" dirty="0" err="1" smtClean="0"/>
              <a:t>วันปิ</a:t>
            </a:r>
            <a:r>
              <a:rPr lang="th-TH" sz="3200" dirty="0" smtClean="0"/>
              <a:t>ยะมหาราช</a:t>
            </a:r>
            <a:endParaRPr lang="th-TH" sz="3200" dirty="0"/>
          </a:p>
        </p:txBody>
      </p:sp>
      <p:sp>
        <p:nvSpPr>
          <p:cNvPr id="12" name="ตัวแทนเนื้อหา 11"/>
          <p:cNvSpPr>
            <a:spLocks noGrp="1"/>
          </p:cNvSpPr>
          <p:nvPr>
            <p:ph sz="half" idx="1"/>
          </p:nvPr>
        </p:nvSpPr>
        <p:spPr>
          <a:xfrm flipH="1">
            <a:off x="4941168" y="9684568"/>
            <a:ext cx="720080" cy="216024"/>
          </a:xfrm>
        </p:spPr>
        <p:txBody>
          <a:bodyPr>
            <a:normAutofit fontScale="32500" lnSpcReduction="20000"/>
          </a:bodyPr>
          <a:lstStyle/>
          <a:p>
            <a:endParaRPr lang="th-TH" dirty="0"/>
          </a:p>
        </p:txBody>
      </p:sp>
      <p:pic>
        <p:nvPicPr>
          <p:cNvPr id="7" name="ตัวแทนเนื้อหา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056" y="3923928"/>
            <a:ext cx="2381279" cy="3178704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778" y="4668011"/>
            <a:ext cx="2376264" cy="286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748" y="4967108"/>
            <a:ext cx="1947863" cy="307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49" y="3923928"/>
            <a:ext cx="2340260" cy="3178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97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0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ทางเดิน</vt:lpstr>
      <vt:lpstr> จดหมายข่าว  ประชาสัมพันธ์ ------------------------------ องค์การบริหารส่วนตำบลกุดชุมแสง        วันที่ 23 ตุลาคม 2565 องค์การบริหารส่วนตำบลกุดชุมแสงได้ร่วมถวายพวงมาลา ในวันปิยะมหาราช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6</cp:revision>
  <dcterms:created xsi:type="dcterms:W3CDTF">2022-11-03T05:23:34Z</dcterms:created>
  <dcterms:modified xsi:type="dcterms:W3CDTF">2022-11-03T06:24:51Z</dcterms:modified>
</cp:coreProperties>
</file>