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แทนข้อความ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ข้อความ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แทน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แทนเนื้อหา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ตัวแทน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แทน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18" name="ตัวแทน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90543A-1965-4546-B84E-BFC90398800D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AFDD43-2353-4ED1-B933-3D0200AE970E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038428" cy="1325496"/>
          </a:xfrm>
        </p:spPr>
        <p:txBody>
          <a:bodyPr anchor="t">
            <a:normAutofit fontScale="9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th-TH" sz="3200" dirty="0" smtClean="0"/>
              <a:t>จดหมายข่าว</a:t>
            </a:r>
            <a:br>
              <a:rPr lang="th-TH" sz="3200" dirty="0" smtClean="0"/>
            </a:br>
            <a:r>
              <a:rPr lang="th-TH" sz="3200" dirty="0" smtClean="0"/>
              <a:t>ประชาสัมพันธ์</a:t>
            </a:r>
            <a:br>
              <a:rPr lang="th-TH" sz="3200" dirty="0" smtClean="0"/>
            </a:br>
            <a:r>
              <a:rPr lang="th-TH" sz="3200" dirty="0" smtClean="0"/>
              <a:t>------------------------------------------------</a:t>
            </a:r>
            <a:br>
              <a:rPr lang="th-TH" sz="3200" dirty="0" smtClean="0"/>
            </a:br>
            <a:r>
              <a:rPr lang="th-TH" sz="2700" dirty="0" smtClean="0"/>
              <a:t>องค์การบริหารส่วนตำบลกุดชุมแสง</a:t>
            </a:r>
            <a:br>
              <a:rPr lang="th-TH" sz="2700" dirty="0" smtClean="0"/>
            </a:br>
            <a:r>
              <a:rPr lang="th-TH" sz="2700" dirty="0" smtClean="0"/>
              <a:t>วันที่ 31 สิงหาคม 2565</a:t>
            </a:r>
            <a:br>
              <a:rPr lang="th-TH" sz="2700" dirty="0" smtClean="0"/>
            </a:br>
            <a:r>
              <a:rPr lang="th-TH" sz="2700" dirty="0" smtClean="0"/>
              <a:t/>
            </a:r>
            <a:br>
              <a:rPr lang="th-TH" sz="2700" dirty="0" smtClean="0"/>
            </a:br>
            <a:endParaRPr lang="th-TH" sz="2700" dirty="0"/>
          </a:p>
        </p:txBody>
      </p:sp>
      <p:pic>
        <p:nvPicPr>
          <p:cNvPr id="7" name="ตัวแทนเนื้อหา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28" y="3779912"/>
            <a:ext cx="1439835" cy="1080120"/>
          </a:xfrm>
          <a:prstGeom prst="hexagon">
            <a:avLst/>
          </a:prstGeom>
        </p:spPr>
      </p:pic>
      <p:pic>
        <p:nvPicPr>
          <p:cNvPr id="8" name="ตัวแทนเนื้อหา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36" y="3779912"/>
            <a:ext cx="1439836" cy="1080120"/>
          </a:xfrm>
          <a:prstGeom prst="hexagon">
            <a:avLst/>
          </a:prstGeom>
        </p:spPr>
      </p:pic>
      <p:sp>
        <p:nvSpPr>
          <p:cNvPr id="3" name="ตัวแทนข้อความ 2"/>
          <p:cNvSpPr>
            <a:spLocks noGrp="1"/>
          </p:cNvSpPr>
          <p:nvPr>
            <p:ph type="body" sz="quarter" idx="1"/>
          </p:nvPr>
        </p:nvSpPr>
        <p:spPr>
          <a:xfrm>
            <a:off x="548680" y="2627785"/>
            <a:ext cx="5616624" cy="1080120"/>
          </a:xfrm>
        </p:spPr>
        <p:txBody>
          <a:bodyPr anchor="t">
            <a:normAutofit/>
          </a:bodyPr>
          <a:lstStyle/>
          <a:p>
            <a:r>
              <a:rPr lang="th-TH" sz="2000" dirty="0" smtClean="0"/>
              <a:t>วันที่ 31 สิงหาคม 2565 งานการเกษตร สำนักปลัด ได้จัดงานกิจกรรมโครงการส่งเสริมพัฒนาคุณภาพชีวิตประชาชน ด้านการเพาะเลี้ยงสัตว์น้ำในกระชังข้าว</a:t>
            </a:r>
            <a:endParaRPr lang="th-TH" sz="2000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 flipH="1">
            <a:off x="7641468" y="4668011"/>
            <a:ext cx="216024" cy="192021"/>
          </a:xfrm>
        </p:spPr>
        <p:txBody>
          <a:bodyPr>
            <a:normAutofit fontScale="25000" lnSpcReduction="20000"/>
          </a:bodyPr>
          <a:lstStyle/>
          <a:p>
            <a:endParaRPr lang="th-TH" dirty="0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152" y="3779912"/>
            <a:ext cx="1440160" cy="1080364"/>
          </a:xfrm>
          <a:prstGeom prst="hexagon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0" y="5244260"/>
            <a:ext cx="1512169" cy="1134383"/>
          </a:xfrm>
          <a:prstGeom prst="hexagon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928" y="5266090"/>
            <a:ext cx="1512168" cy="1134382"/>
          </a:xfrm>
          <a:prstGeom prst="hexagon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773" y="5315098"/>
            <a:ext cx="1512169" cy="1134382"/>
          </a:xfrm>
          <a:prstGeom prst="hexagon">
            <a:avLst/>
          </a:prstGeom>
        </p:spPr>
      </p:pic>
      <p:pic>
        <p:nvPicPr>
          <p:cNvPr id="13" name="รูปภาพ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76" y="6660232"/>
            <a:ext cx="1570484" cy="1178129"/>
          </a:xfrm>
          <a:prstGeom prst="hexag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928" y="6655320"/>
            <a:ext cx="1577032" cy="1183041"/>
          </a:xfrm>
          <a:prstGeom prst="hexagon">
            <a:avLst/>
          </a:prstGeom>
        </p:spPr>
      </p:pic>
      <p:pic>
        <p:nvPicPr>
          <p:cNvPr id="15" name="รูปภาพ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152" y="6655320"/>
            <a:ext cx="1570484" cy="1178129"/>
          </a:xfrm>
          <a:prstGeom prst="hexagon">
            <a:avLst/>
          </a:prstGeom>
        </p:spPr>
      </p:pic>
    </p:spTree>
    <p:extLst>
      <p:ext uri="{BB962C8B-B14F-4D97-AF65-F5344CB8AC3E}">
        <p14:creationId xmlns:p14="http://schemas.microsoft.com/office/powerpoint/2010/main" val="165096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</TotalTime>
  <Words>28</Words>
  <Application>Microsoft Office PowerPoint</Application>
  <PresentationFormat>นำเสนอทางหน้าจอ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เฉลียง</vt:lpstr>
      <vt:lpstr>จดหมายข่าว ประชาสัมพันธ์ ------------------------------------------------ องค์การบริหารส่วนตำบลกุดชุมแสง วันที่ 31 สิงหาคม 2565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4</cp:revision>
  <dcterms:created xsi:type="dcterms:W3CDTF">2022-11-04T08:30:05Z</dcterms:created>
  <dcterms:modified xsi:type="dcterms:W3CDTF">2022-11-04T09:13:40Z</dcterms:modified>
</cp:coreProperties>
</file>