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235B0-EF60-4985-84E6-1DF4F66D0A25}" type="datetimeFigureOut">
              <a:rPr lang="th-TH" smtClean="0"/>
              <a:t>18/11/65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5163-F49F-4D8A-972A-4AC7C4E00F0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85134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235B0-EF60-4985-84E6-1DF4F66D0A25}" type="datetimeFigureOut">
              <a:rPr lang="th-TH" smtClean="0"/>
              <a:t>18/11/65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5163-F49F-4D8A-972A-4AC7C4E00F0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12104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235B0-EF60-4985-84E6-1DF4F66D0A25}" type="datetimeFigureOut">
              <a:rPr lang="th-TH" smtClean="0"/>
              <a:t>18/11/65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5163-F49F-4D8A-972A-4AC7C4E00F0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40552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235B0-EF60-4985-84E6-1DF4F66D0A25}" type="datetimeFigureOut">
              <a:rPr lang="th-TH" smtClean="0"/>
              <a:t>18/11/65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5163-F49F-4D8A-972A-4AC7C4E00F0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88522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235B0-EF60-4985-84E6-1DF4F66D0A25}" type="datetimeFigureOut">
              <a:rPr lang="th-TH" smtClean="0"/>
              <a:t>18/11/65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5163-F49F-4D8A-972A-4AC7C4E00F0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16768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235B0-EF60-4985-84E6-1DF4F66D0A25}" type="datetimeFigureOut">
              <a:rPr lang="th-TH" smtClean="0"/>
              <a:t>18/11/65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5163-F49F-4D8A-972A-4AC7C4E00F0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63904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235B0-EF60-4985-84E6-1DF4F66D0A25}" type="datetimeFigureOut">
              <a:rPr lang="th-TH" smtClean="0"/>
              <a:t>18/11/65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5163-F49F-4D8A-972A-4AC7C4E00F0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56457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235B0-EF60-4985-84E6-1DF4F66D0A25}" type="datetimeFigureOut">
              <a:rPr lang="th-TH" smtClean="0"/>
              <a:t>18/11/65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5163-F49F-4D8A-972A-4AC7C4E00F0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73982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235B0-EF60-4985-84E6-1DF4F66D0A25}" type="datetimeFigureOut">
              <a:rPr lang="th-TH" smtClean="0"/>
              <a:t>18/11/65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5163-F49F-4D8A-972A-4AC7C4E00F0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04000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235B0-EF60-4985-84E6-1DF4F66D0A25}" type="datetimeFigureOut">
              <a:rPr lang="th-TH" smtClean="0"/>
              <a:t>18/11/65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5163-F49F-4D8A-972A-4AC7C4E00F0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59980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235B0-EF60-4985-84E6-1DF4F66D0A25}" type="datetimeFigureOut">
              <a:rPr lang="th-TH" smtClean="0"/>
              <a:t>18/11/65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5163-F49F-4D8A-972A-4AC7C4E00F0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23113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235B0-EF60-4985-84E6-1DF4F66D0A25}" type="datetimeFigureOut">
              <a:rPr lang="th-TH" smtClean="0"/>
              <a:t>18/11/65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95163-F49F-4D8A-972A-4AC7C4E00F0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80200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th-TH" sz="2000" dirty="0" smtClean="0"/>
              <a:t>จดหมายข่าว</a:t>
            </a:r>
            <a:br>
              <a:rPr lang="th-TH" sz="2000" dirty="0" smtClean="0"/>
            </a:br>
            <a:r>
              <a:rPr lang="th-TH" sz="2000" dirty="0" smtClean="0"/>
              <a:t>ข่าวประชาสัมพันธ์</a:t>
            </a:r>
            <a:br>
              <a:rPr lang="th-TH" sz="2000" dirty="0" smtClean="0"/>
            </a:br>
            <a:r>
              <a:rPr lang="th-TH" sz="2000" dirty="0" smtClean="0"/>
              <a:t>------------------------------------------------------------------------------------------------------------------------------------------------</a:t>
            </a:r>
            <a:br>
              <a:rPr lang="th-TH" sz="2000" dirty="0" smtClean="0"/>
            </a:br>
            <a:r>
              <a:rPr lang="th-TH" sz="2000" dirty="0" smtClean="0"/>
              <a:t>องค์การบริหารส่วนตำบลกุดชุมแสง</a:t>
            </a:r>
            <a:endParaRPr lang="th-TH" sz="2000" dirty="0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19256" cy="525735"/>
          </a:xfrm>
        </p:spPr>
        <p:txBody>
          <a:bodyPr/>
          <a:lstStyle/>
          <a:p>
            <a:r>
              <a:rPr lang="th-TH" dirty="0" smtClean="0"/>
              <a:t>งานป้องกันและบรรเทาสาธารณภัยจัด โครงการรณรงค์การสวมหมวกนิรภัย 100</a:t>
            </a:r>
            <a:r>
              <a:rPr lang="en-US" dirty="0" smtClean="0"/>
              <a:t>%</a:t>
            </a:r>
            <a:endParaRPr lang="th-TH" dirty="0"/>
          </a:p>
        </p:txBody>
      </p:sp>
      <p:pic>
        <p:nvPicPr>
          <p:cNvPr id="7" name="ตัวแทนเนื้อหา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640292"/>
            <a:ext cx="1843702" cy="1383087"/>
          </a:xfrm>
          <a:prstGeom prst="roundRect">
            <a:avLst/>
          </a:prstGeom>
        </p:spPr>
      </p:pic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 flipH="1" flipV="1">
            <a:off x="10548664" y="3068958"/>
            <a:ext cx="144016" cy="72009"/>
          </a:xfrm>
        </p:spPr>
        <p:txBody>
          <a:bodyPr>
            <a:normAutofit fontScale="25000" lnSpcReduction="20000"/>
          </a:bodyPr>
          <a:lstStyle/>
          <a:p>
            <a:endParaRPr lang="th-TH" dirty="0"/>
          </a:p>
        </p:txBody>
      </p:sp>
      <p:pic>
        <p:nvPicPr>
          <p:cNvPr id="8" name="ตัวแทนเนื้อหา 7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419872" y="2636911"/>
            <a:ext cx="1844094" cy="1383382"/>
          </a:xfrm>
          <a:prstGeom prst="roundRect">
            <a:avLst/>
          </a:prstGeom>
        </p:spPr>
      </p:pic>
      <p:pic>
        <p:nvPicPr>
          <p:cNvPr id="9" name="รูปภาพ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7387" y="2636911"/>
            <a:ext cx="1843128" cy="1382347"/>
          </a:xfrm>
          <a:prstGeom prst="roundRect">
            <a:avLst/>
          </a:prstGeom>
          <a:scene3d>
            <a:camera prst="orthographicFront">
              <a:rot lat="0" lon="0" rev="10799999"/>
            </a:camera>
            <a:lightRig rig="threePt" dir="t"/>
          </a:scene3d>
        </p:spPr>
      </p:pic>
      <p:pic>
        <p:nvPicPr>
          <p:cNvPr id="10" name="รูปภาพ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257408"/>
            <a:ext cx="1843702" cy="1383089"/>
          </a:xfrm>
          <a:prstGeom prst="roundRect">
            <a:avLst/>
          </a:prstGeom>
        </p:spPr>
      </p:pic>
      <p:pic>
        <p:nvPicPr>
          <p:cNvPr id="11" name="รูปภาพ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419872" y="4257114"/>
            <a:ext cx="1844094" cy="1383383"/>
          </a:xfrm>
          <a:prstGeom prst="roundRect">
            <a:avLst/>
          </a:prstGeom>
          <a:scene3d>
            <a:camera prst="orthographicFront">
              <a:rot lat="0" lon="0" rev="10799999"/>
            </a:camera>
            <a:lightRig rig="threePt" dir="t"/>
          </a:scene3d>
        </p:spPr>
      </p:pic>
      <p:pic>
        <p:nvPicPr>
          <p:cNvPr id="12" name="รูปภาพ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7387" y="4258152"/>
            <a:ext cx="1843128" cy="1382346"/>
          </a:xfrm>
          <a:prstGeom prst="roundRect">
            <a:avLst/>
          </a:prstGeom>
          <a:scene3d>
            <a:camera prst="orthographicFront">
              <a:rot lat="0" lon="0" rev="10799999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936699765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เฉลียง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18</Words>
  <Application>Microsoft Office PowerPoint</Application>
  <PresentationFormat>นำเสนอทางหน้าจอ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จดหมายข่าว ข่าวประชาสัมพันธ์ ------------------------------------------------------------------------------------------------------------------------------------------------ องค์การบริหารส่วนตำบลกุดชุมแสง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Windows User</cp:lastModifiedBy>
  <cp:revision>3</cp:revision>
  <dcterms:created xsi:type="dcterms:W3CDTF">2022-11-18T03:27:44Z</dcterms:created>
  <dcterms:modified xsi:type="dcterms:W3CDTF">2022-11-18T03:50:51Z</dcterms:modified>
</cp:coreProperties>
</file>