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8" r:id="rId2"/>
  </p:sldIdLst>
  <p:sldSz cx="6858000" cy="9144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268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171450" y="304800"/>
            <a:ext cx="6521958" cy="804672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158749" y="7138617"/>
            <a:ext cx="6542532" cy="177544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133600"/>
            <a:ext cx="5829300" cy="237347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4741334"/>
            <a:ext cx="4800600" cy="1964267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27CD-1D11-4DE1-91AD-B1B236AF1E55}" type="datetimeFigureOut">
              <a:rPr lang="th-TH" smtClean="0"/>
              <a:t>03/11/65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CADB-5283-4F89-AD64-E131C86793F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27CD-1D11-4DE1-91AD-B1B236AF1E55}" type="datetimeFigureOut">
              <a:rPr lang="th-TH" smtClean="0"/>
              <a:t>03/11/65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CADB-5283-4F89-AD64-E131C86793F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27CD-1D11-4DE1-91AD-B1B236AF1E55}" type="datetimeFigureOut">
              <a:rPr lang="th-TH" smtClean="0"/>
              <a:t>03/11/65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CADB-5283-4F89-AD64-E131C86793FB}" type="slidenum">
              <a:rPr lang="th-TH" smtClean="0"/>
              <a:t>‹#›</a:t>
            </a:fld>
            <a:endParaRPr lang="th-TH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544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930403"/>
            <a:ext cx="1543050" cy="5983111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30400"/>
            <a:ext cx="4514850" cy="5983112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27CD-1D11-4DE1-91AD-B1B236AF1E55}" type="datetimeFigureOut">
              <a:rPr lang="th-TH" smtClean="0"/>
              <a:t>03/11/65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CADB-5283-4F89-AD64-E131C86793FB}" type="slidenum">
              <a:rPr lang="th-TH" smtClean="0"/>
              <a:t>‹#›</a:t>
            </a:fld>
            <a:endParaRPr lang="th-TH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04800"/>
            <a:ext cx="6521958" cy="6315456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4535580" y="5604789"/>
            <a:ext cx="2157322" cy="95203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1964490" y="5433720"/>
            <a:ext cx="4158386" cy="1133517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121548" y="5450085"/>
            <a:ext cx="4100985" cy="1032363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4207117" y="5432235"/>
            <a:ext cx="2481000" cy="868732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158749" y="5411408"/>
            <a:ext cx="6542532" cy="1773165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524" y="3284747"/>
            <a:ext cx="5829300" cy="2032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526" y="1916599"/>
            <a:ext cx="4813301" cy="125306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27CD-1D11-4DE1-91AD-B1B236AF1E55}" type="datetimeFigureOut">
              <a:rPr lang="th-TH" smtClean="0"/>
              <a:t>03/11/65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CADB-5283-4F89-AD64-E131C86793F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27CD-1D11-4DE1-91AD-B1B236AF1E55}" type="datetimeFigureOut">
              <a:rPr lang="th-TH" smtClean="0"/>
              <a:t>03/11/65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CADB-5283-4F89-AD64-E131C86793FB}" type="slidenum">
              <a:rPr lang="th-TH" smtClean="0"/>
              <a:t>‹#›</a:t>
            </a:fld>
            <a:endParaRPr lang="th-TH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507491" y="3572256"/>
            <a:ext cx="2866644" cy="4596384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3572256"/>
            <a:ext cx="2866644" cy="4596384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3570819"/>
            <a:ext cx="2866644" cy="853016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2" y="4572004"/>
            <a:ext cx="2865041" cy="359621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6150" y="3570817"/>
            <a:ext cx="2866644" cy="853016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4572004"/>
            <a:ext cx="2866644" cy="359621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27CD-1D11-4DE1-91AD-B1B236AF1E55}" type="datetimeFigureOut">
              <a:rPr lang="th-TH" smtClean="0"/>
              <a:t>03/11/65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CADB-5283-4F89-AD64-E131C86793F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27CD-1D11-4DE1-91AD-B1B236AF1E55}" type="datetimeFigureOut">
              <a:rPr lang="th-TH" smtClean="0"/>
              <a:t>03/11/65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CADB-5283-4F89-AD64-E131C86793F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158749" y="952256"/>
            <a:ext cx="6542532" cy="1773165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27CD-1D11-4DE1-91AD-B1B236AF1E55}" type="datetimeFigureOut">
              <a:rPr lang="th-TH" smtClean="0"/>
              <a:t>03/11/65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CADB-5283-4F89-AD64-E131C86793F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27CD-1D11-4DE1-91AD-B1B236AF1E55}" type="datetimeFigureOut">
              <a:rPr lang="th-TH" smtClean="0"/>
              <a:t>03/11/65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CADB-5283-4F89-AD64-E131C86793FB}" type="slidenum">
              <a:rPr lang="th-TH" smtClean="0"/>
              <a:t>‹#›</a:t>
            </a:fld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775203"/>
            <a:ext cx="2514600" cy="2540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544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685800" y="3048000"/>
            <a:ext cx="2514600" cy="1670304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8972" y="2438400"/>
            <a:ext cx="2928057" cy="508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04800"/>
            <a:ext cx="6521958" cy="804672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158749" y="7138617"/>
            <a:ext cx="6542532" cy="177544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5617" y="451556"/>
            <a:ext cx="2859484" cy="3239912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1250" y="3714047"/>
            <a:ext cx="2863850" cy="3228623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A27CD-1D11-4DE1-91AD-B1B236AF1E55}" type="datetimeFigureOut">
              <a:rPr lang="th-TH" smtClean="0"/>
              <a:t>03/11/65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CADB-5283-4F89-AD64-E131C86793FB}" type="slidenum">
              <a:rPr lang="th-TH" smtClean="0"/>
              <a:t>‹#›</a:t>
            </a:fld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8650" y="1828800"/>
            <a:ext cx="2674620" cy="390144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04800"/>
            <a:ext cx="6521958" cy="329184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158749" y="2239240"/>
            <a:ext cx="6542532" cy="177316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451104"/>
            <a:ext cx="6172200" cy="1670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72755" y="8333556"/>
            <a:ext cx="284001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3AA27CD-1D11-4DE1-91AD-B1B236AF1E55}" type="datetimeFigureOut">
              <a:rPr lang="th-TH" smtClean="0"/>
              <a:t>03/11/65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231" y="8333556"/>
            <a:ext cx="284001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93317" y="8333554"/>
            <a:ext cx="87137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13BCADB-5283-4F89-AD64-E131C86793FB}" type="slidenum">
              <a:rPr lang="th-TH" smtClean="0"/>
              <a:t>‹#›</a:t>
            </a:fld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4051" y="3567289"/>
            <a:ext cx="5556250" cy="4600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60649" y="179512"/>
            <a:ext cx="6192688" cy="1656184"/>
          </a:xfrm>
        </p:spPr>
        <p:txBody>
          <a:bodyPr>
            <a:normAutofit fontScale="90000"/>
          </a:bodyPr>
          <a:lstStyle/>
          <a:p>
            <a:pPr algn="l"/>
            <a:r>
              <a:rPr lang="th-TH" sz="2400" dirty="0" smtClean="0"/>
              <a:t/>
            </a:r>
            <a:br>
              <a:rPr lang="th-TH" sz="2400" dirty="0" smtClean="0"/>
            </a:br>
            <a:r>
              <a:rPr lang="th-TH" sz="2400" dirty="0" smtClean="0"/>
              <a:t>จดหมายข่าว</a:t>
            </a:r>
            <a:br>
              <a:rPr lang="th-TH" sz="2400" dirty="0" smtClean="0"/>
            </a:br>
            <a:r>
              <a:rPr lang="th-TH" sz="2400" dirty="0" smtClean="0"/>
              <a:t>ประชาสัมพันธ์</a:t>
            </a:r>
            <a:br>
              <a:rPr lang="th-TH" sz="2400" dirty="0" smtClean="0"/>
            </a:br>
            <a:r>
              <a:rPr lang="th-TH" sz="2400" dirty="0" smtClean="0"/>
              <a:t>------------------------------------------------------------------------------------------------</a:t>
            </a:r>
            <a:br>
              <a:rPr lang="th-TH" sz="2400" dirty="0" smtClean="0"/>
            </a:br>
            <a:r>
              <a:rPr lang="th-TH" sz="2400" dirty="0" smtClean="0"/>
              <a:t>องค์การบริหารส่วนตำบลกุดชุมแสง</a:t>
            </a:r>
            <a:br>
              <a:rPr lang="th-TH" sz="2400" dirty="0" smtClean="0"/>
            </a:br>
            <a:endParaRPr lang="th-TH" sz="24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>
          <a:xfrm>
            <a:off x="764704" y="1979715"/>
            <a:ext cx="5400600" cy="1584175"/>
          </a:xfrm>
        </p:spPr>
        <p:txBody>
          <a:bodyPr>
            <a:normAutofit/>
          </a:bodyPr>
          <a:lstStyle/>
          <a:p>
            <a:r>
              <a:rPr lang="th-TH" dirty="0" smtClean="0"/>
              <a:t>องค์การบริหารส่วนตำบลกุดชุมแสงเข้าร่วมกิจกรรมขบวนแห่ </a:t>
            </a:r>
            <a:r>
              <a:rPr lang="en-US" dirty="0" smtClean="0"/>
              <a:t>“</a:t>
            </a:r>
            <a:r>
              <a:rPr lang="th-TH" dirty="0" smtClean="0"/>
              <a:t>งานบุญกระธูปออกพรรษา</a:t>
            </a:r>
            <a:r>
              <a:rPr lang="en-US" dirty="0" smtClean="0"/>
              <a:t>”</a:t>
            </a:r>
            <a:r>
              <a:rPr lang="th-TH" dirty="0" smtClean="0"/>
              <a:t>อำเภอหนองบัวแดง ในวันที่  </a:t>
            </a:r>
          </a:p>
          <a:p>
            <a:r>
              <a:rPr lang="th-TH" dirty="0" smtClean="0"/>
              <a:t>6-9 ตุลาคม 2565</a:t>
            </a:r>
            <a:endParaRPr lang="th-TH" dirty="0"/>
          </a:p>
        </p:txBody>
      </p:sp>
      <p:pic>
        <p:nvPicPr>
          <p:cNvPr id="5" name="ตัวแทนเนื้อหา 4"/>
          <p:cNvPicPr>
            <a:picLocks noGrp="1" noChangeAspect="1"/>
          </p:cNvPicPr>
          <p:nvPr>
            <p:ph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736" y="3635899"/>
            <a:ext cx="1872208" cy="1244671"/>
          </a:xfrm>
        </p:spPr>
      </p:pic>
      <p:pic>
        <p:nvPicPr>
          <p:cNvPr id="6" name="รูปภาพ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3057" y="3635897"/>
            <a:ext cx="1872208" cy="1248139"/>
          </a:xfrm>
          <a:prstGeom prst="rect">
            <a:avLst/>
          </a:prstGeom>
        </p:spPr>
      </p:pic>
      <p:pic>
        <p:nvPicPr>
          <p:cNvPr id="7" name="รูปภาพ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736" y="5148064"/>
            <a:ext cx="1944216" cy="1296144"/>
          </a:xfrm>
          <a:prstGeom prst="rect">
            <a:avLst/>
          </a:prstGeom>
        </p:spPr>
      </p:pic>
      <p:pic>
        <p:nvPicPr>
          <p:cNvPr id="8" name="รูปภาพ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3722" y="5172379"/>
            <a:ext cx="1831542" cy="1189904"/>
          </a:xfrm>
          <a:prstGeom prst="rect">
            <a:avLst/>
          </a:prstGeom>
        </p:spPr>
      </p:pic>
      <p:pic>
        <p:nvPicPr>
          <p:cNvPr id="9" name="รูปภาพ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736" y="6687108"/>
            <a:ext cx="1944216" cy="1296144"/>
          </a:xfrm>
          <a:prstGeom prst="rect">
            <a:avLst/>
          </a:prstGeom>
        </p:spPr>
      </p:pic>
      <p:pic>
        <p:nvPicPr>
          <p:cNvPr id="10" name="รูปภาพ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3722" y="6753369"/>
            <a:ext cx="1844824" cy="1229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3896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รูปคลื่น">
  <a:themeElements>
    <a:clrScheme name="รูปคลื่น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รูปคลื่น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รูปคลื่น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115</TotalTime>
  <Words>28</Words>
  <Application>Microsoft Office PowerPoint</Application>
  <PresentationFormat>นำเสนอทางหน้าจอ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รูปคลื่น</vt:lpstr>
      <vt:lpstr> จดหมายข่าว ประชาสัมพันธ์ ------------------------------------------------------------------------------------------------ องค์การบริหารส่วนตำบลกุดชุมแสง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จดหมายข่าว ประชาสัมพันธ์ ------------------------------------------------------------------------------------------------ องค์การบริหารส่วนตำบลกุดชุมแสง</dc:title>
  <dc:creator>Windows User</dc:creator>
  <cp:lastModifiedBy>Windows User</cp:lastModifiedBy>
  <cp:revision>2</cp:revision>
  <dcterms:created xsi:type="dcterms:W3CDTF">2022-11-03T08:09:42Z</dcterms:created>
  <dcterms:modified xsi:type="dcterms:W3CDTF">2022-11-03T10:04:55Z</dcterms:modified>
</cp:coreProperties>
</file>