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144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66" y="-10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ชื่อเรื่อง 7"/>
          <p:cNvSpPr>
            <a:spLocks noGrp="1"/>
          </p:cNvSpPr>
          <p:nvPr>
            <p:ph type="ctrTitle"/>
          </p:nvPr>
        </p:nvSpPr>
        <p:spPr>
          <a:xfrm>
            <a:off x="1714500" y="4165600"/>
            <a:ext cx="4629150" cy="2525816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9" name="ชื่อเรื่องรอง 8"/>
          <p:cNvSpPr>
            <a:spLocks noGrp="1"/>
          </p:cNvSpPr>
          <p:nvPr>
            <p:ph type="subTitle" idx="1"/>
          </p:nvPr>
        </p:nvSpPr>
        <p:spPr>
          <a:xfrm>
            <a:off x="1714500" y="6671096"/>
            <a:ext cx="4629150" cy="18288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h-TH" smtClean="0"/>
              <a:t>คลิกเพื่อแก้ไขลักษณะชื่อเรื่องรองต้นแบบ</a:t>
            </a:r>
            <a:endParaRPr kumimoji="0" lang="en-US"/>
          </a:p>
        </p:txBody>
      </p:sp>
      <p:sp>
        <p:nvSpPr>
          <p:cNvPr id="28" name="ตัวแทนวันที่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5156716" y="1676588"/>
            <a:ext cx="3048000" cy="285750"/>
          </a:xfrm>
        </p:spPr>
        <p:txBody>
          <a:bodyPr/>
          <a:lstStyle/>
          <a:p>
            <a:fld id="{47D82663-B2EC-48EE-824A-DB8DC69CE6C8}" type="datetimeFigureOut">
              <a:rPr lang="th-TH" smtClean="0"/>
              <a:t>15/11/65</a:t>
            </a:fld>
            <a:endParaRPr lang="th-TH"/>
          </a:p>
        </p:txBody>
      </p:sp>
      <p:sp>
        <p:nvSpPr>
          <p:cNvPr id="17" name="ตัวแทนท้ายกระดา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4241152" y="5687573"/>
            <a:ext cx="4876800" cy="288036"/>
          </a:xfrm>
        </p:spPr>
        <p:txBody>
          <a:bodyPr/>
          <a:lstStyle/>
          <a:p>
            <a:endParaRPr lang="th-TH"/>
          </a:p>
        </p:txBody>
      </p:sp>
      <p:sp>
        <p:nvSpPr>
          <p:cNvPr id="10" name="สี่เหลี่ยมผืนผ้า 9"/>
          <p:cNvSpPr/>
          <p:nvPr/>
        </p:nvSpPr>
        <p:spPr bwMode="auto">
          <a:xfrm>
            <a:off x="285750" y="0"/>
            <a:ext cx="457200" cy="9144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สี่เหลี่ยมผืนผ้า 11"/>
          <p:cNvSpPr/>
          <p:nvPr/>
        </p:nvSpPr>
        <p:spPr bwMode="auto">
          <a:xfrm>
            <a:off x="207252" y="0"/>
            <a:ext cx="78498" cy="9144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สี่เหลี่ยมผืนผ้า 13"/>
          <p:cNvSpPr/>
          <p:nvPr/>
        </p:nvSpPr>
        <p:spPr bwMode="auto">
          <a:xfrm>
            <a:off x="742950" y="0"/>
            <a:ext cx="136404" cy="9144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สี่เหลี่ยมผืนผ้า 18"/>
          <p:cNvSpPr/>
          <p:nvPr/>
        </p:nvSpPr>
        <p:spPr bwMode="auto">
          <a:xfrm>
            <a:off x="855990" y="0"/>
            <a:ext cx="172710" cy="9144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ตัวเชื่อมต่อตรง 10"/>
          <p:cNvSpPr>
            <a:spLocks noChangeShapeType="1"/>
          </p:cNvSpPr>
          <p:nvPr/>
        </p:nvSpPr>
        <p:spPr bwMode="auto">
          <a:xfrm>
            <a:off x="79758" y="0"/>
            <a:ext cx="0" cy="9144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ตัวเชื่อมต่อตรง 17"/>
          <p:cNvSpPr>
            <a:spLocks noChangeShapeType="1"/>
          </p:cNvSpPr>
          <p:nvPr/>
        </p:nvSpPr>
        <p:spPr bwMode="auto">
          <a:xfrm>
            <a:off x="685800" y="0"/>
            <a:ext cx="0" cy="9144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ตัวเชื่อมต่อตรง 19"/>
          <p:cNvSpPr>
            <a:spLocks noChangeShapeType="1"/>
          </p:cNvSpPr>
          <p:nvPr/>
        </p:nvSpPr>
        <p:spPr bwMode="auto">
          <a:xfrm>
            <a:off x="640584" y="0"/>
            <a:ext cx="0" cy="9144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ตัวเชื่อมต่อตรง 15"/>
          <p:cNvSpPr>
            <a:spLocks noChangeShapeType="1"/>
          </p:cNvSpPr>
          <p:nvPr/>
        </p:nvSpPr>
        <p:spPr bwMode="auto">
          <a:xfrm>
            <a:off x="1294980" y="0"/>
            <a:ext cx="0" cy="9144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ตัวเชื่อมต่อตรง 14"/>
          <p:cNvSpPr>
            <a:spLocks noChangeShapeType="1"/>
          </p:cNvSpPr>
          <p:nvPr/>
        </p:nvSpPr>
        <p:spPr bwMode="auto">
          <a:xfrm>
            <a:off x="800100" y="0"/>
            <a:ext cx="0" cy="9144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ตัวเชื่อมต่อตรง 21"/>
          <p:cNvSpPr>
            <a:spLocks noChangeShapeType="1"/>
          </p:cNvSpPr>
          <p:nvPr/>
        </p:nvSpPr>
        <p:spPr bwMode="auto">
          <a:xfrm>
            <a:off x="6835392" y="0"/>
            <a:ext cx="0" cy="9144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สี่เหลี่ยมผืนผ้า 26"/>
          <p:cNvSpPr/>
          <p:nvPr/>
        </p:nvSpPr>
        <p:spPr bwMode="auto">
          <a:xfrm>
            <a:off x="914400" y="0"/>
            <a:ext cx="57150" cy="9144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วงรี 20"/>
          <p:cNvSpPr/>
          <p:nvPr/>
        </p:nvSpPr>
        <p:spPr bwMode="auto">
          <a:xfrm>
            <a:off x="457200" y="4572000"/>
            <a:ext cx="971550" cy="17272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วงรี 22"/>
          <p:cNvSpPr/>
          <p:nvPr/>
        </p:nvSpPr>
        <p:spPr bwMode="auto">
          <a:xfrm>
            <a:off x="982224" y="6489003"/>
            <a:ext cx="481068" cy="855232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วงรี 23"/>
          <p:cNvSpPr/>
          <p:nvPr/>
        </p:nvSpPr>
        <p:spPr bwMode="auto">
          <a:xfrm>
            <a:off x="818310" y="7334176"/>
            <a:ext cx="102870" cy="18288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วงรี 25"/>
          <p:cNvSpPr/>
          <p:nvPr/>
        </p:nvSpPr>
        <p:spPr bwMode="auto">
          <a:xfrm>
            <a:off x="1248156" y="7717536"/>
            <a:ext cx="205740" cy="3657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วงรี 24"/>
          <p:cNvSpPr/>
          <p:nvPr/>
        </p:nvSpPr>
        <p:spPr>
          <a:xfrm>
            <a:off x="1428750" y="5994400"/>
            <a:ext cx="274320" cy="48768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ตัวแทนหมายเลขภาพนิ่ง 28"/>
          <p:cNvSpPr>
            <a:spLocks noGrp="1"/>
          </p:cNvSpPr>
          <p:nvPr>
            <p:ph type="sldNum" sz="quarter" idx="12"/>
          </p:nvPr>
        </p:nvSpPr>
        <p:spPr bwMode="auto">
          <a:xfrm>
            <a:off x="994158" y="6571603"/>
            <a:ext cx="457200" cy="690032"/>
          </a:xfrm>
        </p:spPr>
        <p:txBody>
          <a:bodyPr/>
          <a:lstStyle/>
          <a:p>
            <a:fld id="{F673C929-B530-400E-9ED6-864D9426224B}" type="slidenum">
              <a:rPr lang="th-TH" smtClean="0"/>
              <a:t>‹#›</a:t>
            </a:fld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82663-B2EC-48EE-824A-DB8DC69CE6C8}" type="datetimeFigureOut">
              <a:rPr lang="th-TH" smtClean="0"/>
              <a:t>15/11/65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3C929-B530-400E-9ED6-864D9426224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4972050" y="366186"/>
            <a:ext cx="1257300" cy="7802033"/>
          </a:xfrm>
        </p:spPr>
        <p:txBody>
          <a:bodyPr vert="eaVert"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82663-B2EC-48EE-824A-DB8DC69CE6C8}" type="datetimeFigureOut">
              <a:rPr lang="th-TH" smtClean="0"/>
              <a:t>15/11/65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3C929-B530-400E-9ED6-864D9426224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8" name="ตัวแทนเนื้อหา 7"/>
          <p:cNvSpPr>
            <a:spLocks noGrp="1"/>
          </p:cNvSpPr>
          <p:nvPr>
            <p:ph sz="quarter" idx="1"/>
          </p:nvPr>
        </p:nvSpPr>
        <p:spPr>
          <a:xfrm>
            <a:off x="342900" y="2133600"/>
            <a:ext cx="5600700" cy="6498336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7D82663-B2EC-48EE-824A-DB8DC69CE6C8}" type="datetimeFigureOut">
              <a:rPr lang="th-TH" smtClean="0"/>
              <a:t>15/11/65</a:t>
            </a:fld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673C929-B530-400E-9ED6-864D9426224B}" type="slidenum">
              <a:rPr lang="th-TH" smtClean="0"/>
              <a:t>‹#›</a:t>
            </a:fld>
            <a:endParaRPr lang="th-TH"/>
          </a:p>
        </p:txBody>
      </p:sp>
      <p:sp>
        <p:nvSpPr>
          <p:cNvPr id="10" name="ตัวแทนท้ายกระดา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14500" y="3860800"/>
            <a:ext cx="4629150" cy="273812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1714500" y="6680200"/>
            <a:ext cx="4629150" cy="18288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5155692" y="1671701"/>
            <a:ext cx="3048000" cy="285750"/>
          </a:xfrm>
        </p:spPr>
        <p:txBody>
          <a:bodyPr/>
          <a:lstStyle/>
          <a:p>
            <a:fld id="{47D82663-B2EC-48EE-824A-DB8DC69CE6C8}" type="datetimeFigureOut">
              <a:rPr lang="th-TH" smtClean="0"/>
              <a:t>15/11/65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4241292" y="5683758"/>
            <a:ext cx="4876800" cy="288036"/>
          </a:xfrm>
        </p:spPr>
        <p:txBody>
          <a:bodyPr/>
          <a:lstStyle/>
          <a:p>
            <a:endParaRPr lang="th-TH"/>
          </a:p>
        </p:txBody>
      </p:sp>
      <p:sp>
        <p:nvSpPr>
          <p:cNvPr id="9" name="สี่เหลี่ยมผืนผ้า 8"/>
          <p:cNvSpPr/>
          <p:nvPr/>
        </p:nvSpPr>
        <p:spPr bwMode="auto">
          <a:xfrm>
            <a:off x="285750" y="0"/>
            <a:ext cx="457200" cy="9144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สี่เหลี่ยมผืนผ้า 9"/>
          <p:cNvSpPr/>
          <p:nvPr/>
        </p:nvSpPr>
        <p:spPr bwMode="auto">
          <a:xfrm>
            <a:off x="207252" y="0"/>
            <a:ext cx="78498" cy="9144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สี่เหลี่ยมผืนผ้า 10"/>
          <p:cNvSpPr/>
          <p:nvPr/>
        </p:nvSpPr>
        <p:spPr bwMode="auto">
          <a:xfrm>
            <a:off x="742950" y="0"/>
            <a:ext cx="136404" cy="9144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สี่เหลี่ยมผืนผ้า 11"/>
          <p:cNvSpPr/>
          <p:nvPr/>
        </p:nvSpPr>
        <p:spPr bwMode="auto">
          <a:xfrm>
            <a:off x="855990" y="0"/>
            <a:ext cx="172710" cy="9144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ตัวเชื่อมต่อตรง 12"/>
          <p:cNvSpPr>
            <a:spLocks noChangeShapeType="1"/>
          </p:cNvSpPr>
          <p:nvPr/>
        </p:nvSpPr>
        <p:spPr bwMode="auto">
          <a:xfrm>
            <a:off x="79758" y="0"/>
            <a:ext cx="0" cy="9144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ตัวเชื่อมต่อตรง 13"/>
          <p:cNvSpPr>
            <a:spLocks noChangeShapeType="1"/>
          </p:cNvSpPr>
          <p:nvPr/>
        </p:nvSpPr>
        <p:spPr bwMode="auto">
          <a:xfrm>
            <a:off x="685800" y="0"/>
            <a:ext cx="0" cy="9144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ตัวเชื่อมต่อตรง 14"/>
          <p:cNvSpPr>
            <a:spLocks noChangeShapeType="1"/>
          </p:cNvSpPr>
          <p:nvPr/>
        </p:nvSpPr>
        <p:spPr bwMode="auto">
          <a:xfrm>
            <a:off x="640584" y="0"/>
            <a:ext cx="0" cy="9144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ตัวเชื่อมต่อตรง 15"/>
          <p:cNvSpPr>
            <a:spLocks noChangeShapeType="1"/>
          </p:cNvSpPr>
          <p:nvPr/>
        </p:nvSpPr>
        <p:spPr bwMode="auto">
          <a:xfrm>
            <a:off x="1294980" y="0"/>
            <a:ext cx="0" cy="9144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ตัวเชื่อมต่อตรง 16"/>
          <p:cNvSpPr>
            <a:spLocks noChangeShapeType="1"/>
          </p:cNvSpPr>
          <p:nvPr/>
        </p:nvSpPr>
        <p:spPr bwMode="auto">
          <a:xfrm>
            <a:off x="800100" y="0"/>
            <a:ext cx="0" cy="9144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สี่เหลี่ยมผืนผ้า 17"/>
          <p:cNvSpPr/>
          <p:nvPr/>
        </p:nvSpPr>
        <p:spPr bwMode="auto">
          <a:xfrm>
            <a:off x="914400" y="0"/>
            <a:ext cx="57150" cy="9144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วงรี 18"/>
          <p:cNvSpPr/>
          <p:nvPr/>
        </p:nvSpPr>
        <p:spPr bwMode="auto">
          <a:xfrm>
            <a:off x="457200" y="4572000"/>
            <a:ext cx="971550" cy="17272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วงรี 19"/>
          <p:cNvSpPr/>
          <p:nvPr/>
        </p:nvSpPr>
        <p:spPr bwMode="auto">
          <a:xfrm>
            <a:off x="993528" y="6489003"/>
            <a:ext cx="481068" cy="855232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วงรี 20"/>
          <p:cNvSpPr/>
          <p:nvPr/>
        </p:nvSpPr>
        <p:spPr bwMode="auto">
          <a:xfrm>
            <a:off x="818310" y="7334176"/>
            <a:ext cx="102870" cy="18288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วงรี 21"/>
          <p:cNvSpPr/>
          <p:nvPr/>
        </p:nvSpPr>
        <p:spPr bwMode="auto">
          <a:xfrm>
            <a:off x="1248156" y="7721600"/>
            <a:ext cx="205740" cy="3657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วงรี 22"/>
          <p:cNvSpPr/>
          <p:nvPr/>
        </p:nvSpPr>
        <p:spPr bwMode="auto">
          <a:xfrm>
            <a:off x="1409280" y="5973184"/>
            <a:ext cx="274320" cy="48768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ตัวเชื่อมต่อตรง 25"/>
          <p:cNvSpPr>
            <a:spLocks noChangeShapeType="1"/>
          </p:cNvSpPr>
          <p:nvPr/>
        </p:nvSpPr>
        <p:spPr bwMode="auto">
          <a:xfrm>
            <a:off x="6823458" y="0"/>
            <a:ext cx="0" cy="9144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 bwMode="auto">
          <a:xfrm>
            <a:off x="1005462" y="6571603"/>
            <a:ext cx="457200" cy="690032"/>
          </a:xfrm>
        </p:spPr>
        <p:txBody>
          <a:bodyPr/>
          <a:lstStyle/>
          <a:p>
            <a:fld id="{F673C929-B530-400E-9ED6-864D9426224B}" type="slidenum">
              <a:rPr lang="th-TH" smtClean="0"/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82663-B2EC-48EE-824A-DB8DC69CE6C8}" type="datetimeFigureOut">
              <a:rPr lang="th-TH" smtClean="0"/>
              <a:t>15/11/65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3C929-B530-400E-9ED6-864D9426224B}" type="slidenum">
              <a:rPr lang="th-TH" smtClean="0"/>
              <a:t>‹#›</a:t>
            </a:fld>
            <a:endParaRPr lang="th-TH"/>
          </a:p>
        </p:txBody>
      </p:sp>
      <p:sp>
        <p:nvSpPr>
          <p:cNvPr id="9" name="ตัวแทนเนื้อหา 8"/>
          <p:cNvSpPr>
            <a:spLocks noGrp="1"/>
          </p:cNvSpPr>
          <p:nvPr>
            <p:ph sz="quarter" idx="1"/>
          </p:nvPr>
        </p:nvSpPr>
        <p:spPr>
          <a:xfrm>
            <a:off x="342900" y="2133600"/>
            <a:ext cx="2743200" cy="60960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1" name="ตัวแทนเนื้อหา 10"/>
          <p:cNvSpPr>
            <a:spLocks noGrp="1"/>
          </p:cNvSpPr>
          <p:nvPr>
            <p:ph sz="quarter" idx="2"/>
          </p:nvPr>
        </p:nvSpPr>
        <p:spPr>
          <a:xfrm>
            <a:off x="3202686" y="2133600"/>
            <a:ext cx="2743200" cy="60960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5657850" cy="1524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82663-B2EC-48EE-824A-DB8DC69CE6C8}" type="datetimeFigureOut">
              <a:rPr lang="th-TH" smtClean="0"/>
              <a:t>15/11/65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3C929-B530-400E-9ED6-864D9426224B}" type="slidenum">
              <a:rPr lang="th-TH" smtClean="0"/>
              <a:t>‹#›</a:t>
            </a:fld>
            <a:endParaRPr lang="th-TH"/>
          </a:p>
        </p:txBody>
      </p:sp>
      <p:sp>
        <p:nvSpPr>
          <p:cNvPr id="11" name="ตัวแทนเนื้อหา 10"/>
          <p:cNvSpPr>
            <a:spLocks noGrp="1"/>
          </p:cNvSpPr>
          <p:nvPr>
            <p:ph sz="quarter" idx="2"/>
          </p:nvPr>
        </p:nvSpPr>
        <p:spPr>
          <a:xfrm>
            <a:off x="342900" y="3149600"/>
            <a:ext cx="2743200" cy="51816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3" name="ตัวแทนเนื้อหา 12"/>
          <p:cNvSpPr>
            <a:spLocks noGrp="1"/>
          </p:cNvSpPr>
          <p:nvPr>
            <p:ph sz="quarter" idx="4"/>
          </p:nvPr>
        </p:nvSpPr>
        <p:spPr>
          <a:xfrm>
            <a:off x="3278981" y="3149600"/>
            <a:ext cx="2743200" cy="51816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2" name="ตัวแทนข้อความ 11"/>
          <p:cNvSpPr>
            <a:spLocks noGrp="1"/>
          </p:cNvSpPr>
          <p:nvPr>
            <p:ph type="body" sz="quarter" idx="1"/>
          </p:nvPr>
        </p:nvSpPr>
        <p:spPr>
          <a:xfrm>
            <a:off x="342900" y="2092960"/>
            <a:ext cx="2743200" cy="877824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14" name="ตัวแทนข้อความ 13"/>
          <p:cNvSpPr>
            <a:spLocks noGrp="1"/>
          </p:cNvSpPr>
          <p:nvPr>
            <p:ph type="body" sz="quarter" idx="3"/>
          </p:nvPr>
        </p:nvSpPr>
        <p:spPr>
          <a:xfrm>
            <a:off x="3257550" y="2092960"/>
            <a:ext cx="2743200" cy="877824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6" name="ตัวแทนวันที่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7D82663-B2EC-48EE-824A-DB8DC69CE6C8}" type="datetimeFigureOut">
              <a:rPr lang="th-TH" smtClean="0"/>
              <a:t>15/11/65</a:t>
            </a:fld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673C929-B530-400E-9ED6-864D9426224B}" type="slidenum">
              <a:rPr lang="th-TH" smtClean="0"/>
              <a:t>‹#›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82663-B2EC-48EE-824A-DB8DC69CE6C8}" type="datetimeFigureOut">
              <a:rPr lang="th-TH" smtClean="0"/>
              <a:t>15/11/65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3C929-B530-400E-9ED6-864D9426224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เนื้อหาพร้อมคำอธิบายภาพ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ตัวเชื่อมต่อตรง 9"/>
          <p:cNvSpPr>
            <a:spLocks noChangeShapeType="1"/>
          </p:cNvSpPr>
          <p:nvPr/>
        </p:nvSpPr>
        <p:spPr bwMode="auto">
          <a:xfrm>
            <a:off x="6572250" y="0"/>
            <a:ext cx="0" cy="9144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 rot="5400000">
            <a:off x="688658" y="4400550"/>
            <a:ext cx="8412480" cy="3429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2"/>
          </p:nvPr>
        </p:nvSpPr>
        <p:spPr>
          <a:xfrm>
            <a:off x="5109210" y="365760"/>
            <a:ext cx="1145286" cy="664464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8" name="ตัวเชื่อมต่อตรง 7"/>
          <p:cNvSpPr>
            <a:spLocks noChangeShapeType="1"/>
          </p:cNvSpPr>
          <p:nvPr/>
        </p:nvSpPr>
        <p:spPr bwMode="auto">
          <a:xfrm>
            <a:off x="4686300" y="0"/>
            <a:ext cx="0" cy="9144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ตัวเชื่อมต่อตรง 8"/>
          <p:cNvSpPr>
            <a:spLocks noChangeShapeType="1"/>
          </p:cNvSpPr>
          <p:nvPr/>
        </p:nvSpPr>
        <p:spPr bwMode="auto">
          <a:xfrm>
            <a:off x="4644222" y="0"/>
            <a:ext cx="0" cy="9144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ตัวเชื่อมต่อตรง 10"/>
          <p:cNvSpPr>
            <a:spLocks noChangeShapeType="1"/>
          </p:cNvSpPr>
          <p:nvPr/>
        </p:nvSpPr>
        <p:spPr bwMode="auto">
          <a:xfrm>
            <a:off x="6743700" y="0"/>
            <a:ext cx="0" cy="9144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สี่เหลี่ยมผืนผ้า 11"/>
          <p:cNvSpPr/>
          <p:nvPr/>
        </p:nvSpPr>
        <p:spPr bwMode="auto">
          <a:xfrm>
            <a:off x="6629400" y="0"/>
            <a:ext cx="228600" cy="9144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ตัวเชื่อมต่อตรง 12"/>
          <p:cNvSpPr>
            <a:spLocks noChangeShapeType="1"/>
          </p:cNvSpPr>
          <p:nvPr/>
        </p:nvSpPr>
        <p:spPr bwMode="auto">
          <a:xfrm>
            <a:off x="6686550" y="0"/>
            <a:ext cx="0" cy="9144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วงรี 13"/>
          <p:cNvSpPr/>
          <p:nvPr/>
        </p:nvSpPr>
        <p:spPr>
          <a:xfrm>
            <a:off x="6117336" y="7620000"/>
            <a:ext cx="411480" cy="73152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ตัวแทนเนื้อหา 17"/>
          <p:cNvSpPr>
            <a:spLocks noGrp="1"/>
          </p:cNvSpPr>
          <p:nvPr>
            <p:ph sz="quarter" idx="1"/>
          </p:nvPr>
        </p:nvSpPr>
        <p:spPr>
          <a:xfrm>
            <a:off x="228600" y="365760"/>
            <a:ext cx="4229100" cy="8436864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21" name="ตัวแทนวันที่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7D82663-B2EC-48EE-824A-DB8DC69CE6C8}" type="datetimeFigureOut">
              <a:rPr lang="th-TH" smtClean="0"/>
              <a:t>15/11/65</a:t>
            </a:fld>
            <a:endParaRPr lang="th-TH"/>
          </a:p>
        </p:txBody>
      </p:sp>
      <p:sp>
        <p:nvSpPr>
          <p:cNvPr id="22" name="ตัวแทนหมายเลขภาพนิ่ง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673C929-B530-400E-9ED6-864D9426224B}" type="slidenum">
              <a:rPr lang="th-TH" smtClean="0"/>
              <a:t>‹#›</a:t>
            </a:fld>
            <a:endParaRPr lang="th-TH"/>
          </a:p>
        </p:txBody>
      </p:sp>
      <p:sp>
        <p:nvSpPr>
          <p:cNvPr id="23" name="ตัวแทนท้ายกระดา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ตัวเชื่อมต่อตรง 8"/>
          <p:cNvSpPr>
            <a:spLocks noChangeShapeType="1"/>
          </p:cNvSpPr>
          <p:nvPr/>
        </p:nvSpPr>
        <p:spPr bwMode="auto">
          <a:xfrm>
            <a:off x="6572250" y="0"/>
            <a:ext cx="0" cy="9144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วงรี 12"/>
          <p:cNvSpPr/>
          <p:nvPr/>
        </p:nvSpPr>
        <p:spPr>
          <a:xfrm>
            <a:off x="6117336" y="7620000"/>
            <a:ext cx="411480" cy="73152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 rot="5400000">
            <a:off x="672370" y="4400550"/>
            <a:ext cx="8412480" cy="3429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0" y="0"/>
            <a:ext cx="4629150" cy="9144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h-TH" smtClean="0"/>
              <a:t>คลิกไอคอนเพื่อเพิ่มรูปภาพ</a:t>
            </a:r>
            <a:endParaRPr kumimoji="0" lang="en-US" dirty="0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5074349" y="353060"/>
            <a:ext cx="1143000" cy="6608064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10" name="ตัวเชื่อมต่อตรง 9"/>
          <p:cNvSpPr>
            <a:spLocks noChangeShapeType="1"/>
          </p:cNvSpPr>
          <p:nvPr/>
        </p:nvSpPr>
        <p:spPr bwMode="auto">
          <a:xfrm>
            <a:off x="6743700" y="0"/>
            <a:ext cx="0" cy="914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สี่เหลี่ยมผืนผ้า 10"/>
          <p:cNvSpPr/>
          <p:nvPr/>
        </p:nvSpPr>
        <p:spPr bwMode="auto">
          <a:xfrm>
            <a:off x="6629400" y="0"/>
            <a:ext cx="228600" cy="9144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ตัวเชื่อมต่อตรง 11"/>
          <p:cNvSpPr>
            <a:spLocks noChangeShapeType="1"/>
          </p:cNvSpPr>
          <p:nvPr/>
        </p:nvSpPr>
        <p:spPr bwMode="auto">
          <a:xfrm>
            <a:off x="6686550" y="0"/>
            <a:ext cx="0" cy="9144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ตัวเชื่อมต่อตรง 18"/>
          <p:cNvSpPr>
            <a:spLocks noChangeShapeType="1"/>
          </p:cNvSpPr>
          <p:nvPr/>
        </p:nvSpPr>
        <p:spPr bwMode="auto">
          <a:xfrm>
            <a:off x="4686300" y="0"/>
            <a:ext cx="0" cy="9144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ตัวเชื่อมต่อตรง 19"/>
          <p:cNvSpPr>
            <a:spLocks noChangeShapeType="1"/>
          </p:cNvSpPr>
          <p:nvPr/>
        </p:nvSpPr>
        <p:spPr bwMode="auto">
          <a:xfrm>
            <a:off x="4644222" y="0"/>
            <a:ext cx="0" cy="9144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ตัวแทนวันที่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7D82663-B2EC-48EE-824A-DB8DC69CE6C8}" type="datetimeFigureOut">
              <a:rPr lang="th-TH" smtClean="0"/>
              <a:t>15/11/65</a:t>
            </a:fld>
            <a:endParaRPr lang="th-TH"/>
          </a:p>
        </p:txBody>
      </p:sp>
      <p:sp>
        <p:nvSpPr>
          <p:cNvPr id="18" name="ตัวแทนหมายเลขภาพนิ่ง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673C929-B530-400E-9ED6-864D9426224B}" type="slidenum">
              <a:rPr lang="th-TH" smtClean="0"/>
              <a:t>‹#›</a:t>
            </a:fld>
            <a:endParaRPr lang="th-TH"/>
          </a:p>
        </p:txBody>
      </p:sp>
      <p:sp>
        <p:nvSpPr>
          <p:cNvPr id="21" name="ตัวแทนท้ายกระดา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ตัวเชื่อมต่อตรง 15"/>
          <p:cNvSpPr>
            <a:spLocks noChangeShapeType="1"/>
          </p:cNvSpPr>
          <p:nvPr/>
        </p:nvSpPr>
        <p:spPr bwMode="auto">
          <a:xfrm>
            <a:off x="6572250" y="0"/>
            <a:ext cx="0" cy="9144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ตัวแทนชื่อเรื่อง 21"/>
          <p:cNvSpPr>
            <a:spLocks noGrp="1"/>
          </p:cNvSpPr>
          <p:nvPr>
            <p:ph type="title"/>
          </p:nvPr>
        </p:nvSpPr>
        <p:spPr>
          <a:xfrm>
            <a:off x="342900" y="366184"/>
            <a:ext cx="5600700" cy="1524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3" name="ตัวแทนข้อความ 12"/>
          <p:cNvSpPr>
            <a:spLocks noGrp="1"/>
          </p:cNvSpPr>
          <p:nvPr>
            <p:ph type="body" idx="1"/>
          </p:nvPr>
        </p:nvSpPr>
        <p:spPr>
          <a:xfrm>
            <a:off x="342900" y="2133600"/>
            <a:ext cx="5600700" cy="649833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kumimoji="0" lang="th-TH" smtClean="0"/>
              <a:t>ระดับที่สอง</a:t>
            </a:r>
          </a:p>
          <a:p>
            <a:pPr lvl="2" eaLnBrk="1" latinLnBrk="0" hangingPunct="1"/>
            <a:r>
              <a:rPr kumimoji="0" lang="th-TH" smtClean="0"/>
              <a:t>ระดับที่สาม</a:t>
            </a:r>
          </a:p>
          <a:p>
            <a:pPr lvl="3" eaLnBrk="1" latinLnBrk="0" hangingPunct="1"/>
            <a:r>
              <a:rPr kumimoji="0" lang="th-TH" smtClean="0"/>
              <a:t>ระดับที่สี่</a:t>
            </a:r>
          </a:p>
          <a:p>
            <a:pPr lvl="4" eaLnBrk="1" latinLnBrk="0" hangingPunct="1"/>
            <a:r>
              <a:rPr kumimoji="0" lang="th-TH" smtClean="0"/>
              <a:t>ระดับที่ห้า</a:t>
            </a:r>
            <a:endParaRPr kumimoji="0" lang="en-US"/>
          </a:p>
        </p:txBody>
      </p:sp>
      <p:sp>
        <p:nvSpPr>
          <p:cNvPr id="14" name="ตัวแทนวันที่ 13"/>
          <p:cNvSpPr>
            <a:spLocks noGrp="1"/>
          </p:cNvSpPr>
          <p:nvPr>
            <p:ph type="dt" sz="half" idx="2"/>
          </p:nvPr>
        </p:nvSpPr>
        <p:spPr>
          <a:xfrm rot="5400000">
            <a:off x="5105400" y="1554482"/>
            <a:ext cx="2682240" cy="288036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7D82663-B2EC-48EE-824A-DB8DC69CE6C8}" type="datetimeFigureOut">
              <a:rPr lang="th-TH" smtClean="0"/>
              <a:t>15/11/65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3"/>
          </p:nvPr>
        </p:nvSpPr>
        <p:spPr>
          <a:xfrm rot="5400000">
            <a:off x="4309190" y="5089667"/>
            <a:ext cx="4267200" cy="27432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7" name="ตัวเชื่อมต่อตรง 6"/>
          <p:cNvSpPr>
            <a:spLocks noChangeShapeType="1"/>
          </p:cNvSpPr>
          <p:nvPr/>
        </p:nvSpPr>
        <p:spPr bwMode="auto">
          <a:xfrm>
            <a:off x="57150" y="0"/>
            <a:ext cx="0" cy="9144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ตัวเชื่อมต่อตรง 8"/>
          <p:cNvSpPr>
            <a:spLocks noChangeShapeType="1"/>
          </p:cNvSpPr>
          <p:nvPr/>
        </p:nvSpPr>
        <p:spPr bwMode="auto">
          <a:xfrm>
            <a:off x="6743700" y="0"/>
            <a:ext cx="0" cy="9144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สี่เหลี่ยมผืนผ้า 9"/>
          <p:cNvSpPr/>
          <p:nvPr/>
        </p:nvSpPr>
        <p:spPr bwMode="auto">
          <a:xfrm>
            <a:off x="6629400" y="0"/>
            <a:ext cx="228600" cy="9144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ตัวเชื่อมต่อตรง 10"/>
          <p:cNvSpPr>
            <a:spLocks noChangeShapeType="1"/>
          </p:cNvSpPr>
          <p:nvPr/>
        </p:nvSpPr>
        <p:spPr bwMode="auto">
          <a:xfrm>
            <a:off x="6686550" y="0"/>
            <a:ext cx="0" cy="9144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วงรี 11"/>
          <p:cNvSpPr/>
          <p:nvPr/>
        </p:nvSpPr>
        <p:spPr>
          <a:xfrm>
            <a:off x="6117336" y="7620000"/>
            <a:ext cx="411480" cy="73152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ตัวแทนหมายเลขภาพนิ่ง 22"/>
          <p:cNvSpPr>
            <a:spLocks noGrp="1"/>
          </p:cNvSpPr>
          <p:nvPr>
            <p:ph type="sldNum" sz="quarter" idx="4"/>
          </p:nvPr>
        </p:nvSpPr>
        <p:spPr>
          <a:xfrm>
            <a:off x="6096762" y="7645400"/>
            <a:ext cx="457200" cy="694944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673C929-B530-400E-9ED6-864D9426224B}" type="slidenum">
              <a:rPr lang="th-TH" smtClean="0"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32656" y="323528"/>
            <a:ext cx="6182444" cy="1752195"/>
          </a:xfrm>
        </p:spPr>
        <p:txBody>
          <a:bodyPr>
            <a:normAutofit fontScale="90000"/>
          </a:bodyPr>
          <a:lstStyle/>
          <a:p>
            <a:pPr algn="l"/>
            <a:r>
              <a:rPr lang="th-TH" sz="2400" dirty="0" smtClean="0"/>
              <a:t>จดหมายข่าว</a:t>
            </a:r>
            <a:br>
              <a:rPr lang="th-TH" sz="2400" dirty="0" smtClean="0"/>
            </a:br>
            <a:r>
              <a:rPr lang="th-TH" sz="2400" dirty="0" smtClean="0"/>
              <a:t>ประชาสัมพันธ์</a:t>
            </a:r>
            <a:r>
              <a:rPr lang="th-TH" sz="2400" smtClean="0"/>
              <a:t/>
            </a:r>
            <a:br>
              <a:rPr lang="th-TH" sz="2400" smtClean="0"/>
            </a:br>
            <a:r>
              <a:rPr lang="th-TH" sz="2400" smtClean="0"/>
              <a:t>------------------------------------------------------------------------------------------------</a:t>
            </a:r>
            <a:r>
              <a:rPr lang="th-TH" sz="2400" dirty="0" smtClean="0"/>
              <a:t/>
            </a:r>
            <a:br>
              <a:rPr lang="th-TH" sz="2400" dirty="0" smtClean="0"/>
            </a:br>
            <a:r>
              <a:rPr lang="th-TH" sz="2400" dirty="0" smtClean="0"/>
              <a:t>องค์การบริหารส่วนตำบลกุดชุมแสง</a:t>
            </a:r>
            <a:endParaRPr lang="th-TH" sz="2400" dirty="0"/>
          </a:p>
        </p:txBody>
      </p:sp>
      <p:pic>
        <p:nvPicPr>
          <p:cNvPr id="7" name="ตัวแทนเนื้อหา 6"/>
          <p:cNvPicPr>
            <a:picLocks noGrp="1" noChangeAspect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704" y="3563888"/>
            <a:ext cx="1152128" cy="1639500"/>
          </a:xfrm>
        </p:spPr>
      </p:pic>
      <p:pic>
        <p:nvPicPr>
          <p:cNvPr id="8" name="ตัวแทนเนื้อหา 7"/>
          <p:cNvPicPr>
            <a:picLocks noGrp="1" noChangeAspect="1"/>
          </p:cNvPicPr>
          <p:nvPr>
            <p:ph sz="quarter" idx="4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0928" y="3587307"/>
            <a:ext cx="1224136" cy="1632180"/>
          </a:xfrm>
        </p:spPr>
      </p:pic>
      <p:sp>
        <p:nvSpPr>
          <p:cNvPr id="3" name="ตัวแทนข้อความ 2"/>
          <p:cNvSpPr>
            <a:spLocks noGrp="1"/>
          </p:cNvSpPr>
          <p:nvPr>
            <p:ph type="body" sz="quarter" idx="1"/>
          </p:nvPr>
        </p:nvSpPr>
        <p:spPr>
          <a:xfrm>
            <a:off x="512676" y="2171733"/>
            <a:ext cx="5940660" cy="960107"/>
          </a:xfrm>
        </p:spPr>
        <p:txBody>
          <a:bodyPr>
            <a:normAutofit/>
          </a:bodyPr>
          <a:lstStyle/>
          <a:p>
            <a:r>
              <a:rPr lang="th-TH" dirty="0" smtClean="0"/>
              <a:t>งานป้องกันบรรเทาสาธารณภัยมีบริการด้านการแพทย์ฉุกเฉินการแพทย์ (</a:t>
            </a:r>
            <a:r>
              <a:rPr lang="en-US" dirty="0" smtClean="0"/>
              <a:t>EMR</a:t>
            </a:r>
            <a:r>
              <a:rPr lang="th-TH" dirty="0" smtClean="0"/>
              <a:t>)</a:t>
            </a:r>
          </a:p>
          <a:p>
            <a:r>
              <a:rPr lang="th-TH" dirty="0" smtClean="0"/>
              <a:t>ตำบลกุดชุมแสง องค์การบริหารตำบลกุดชุมแสง ประจำปี 2565</a:t>
            </a:r>
            <a:endParaRPr lang="th-TH" dirty="0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 flipV="1">
            <a:off x="7425444" y="2651787"/>
            <a:ext cx="115770" cy="60959"/>
          </a:xfrm>
        </p:spPr>
        <p:txBody>
          <a:bodyPr>
            <a:normAutofit fontScale="25000" lnSpcReduction="20000"/>
          </a:bodyPr>
          <a:lstStyle/>
          <a:p>
            <a:endParaRPr lang="th-TH" dirty="0"/>
          </a:p>
        </p:txBody>
      </p:sp>
      <p:pic>
        <p:nvPicPr>
          <p:cNvPr id="9" name="รูปภาพ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6473" y="3642637"/>
            <a:ext cx="1188108" cy="1583787"/>
          </a:xfrm>
          <a:prstGeom prst="rect">
            <a:avLst/>
          </a:prstGeom>
        </p:spPr>
      </p:pic>
      <p:pic>
        <p:nvPicPr>
          <p:cNvPr id="10" name="รูปภาพ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705" y="5508105"/>
            <a:ext cx="1134382" cy="1512168"/>
          </a:xfrm>
          <a:prstGeom prst="rect">
            <a:avLst/>
          </a:prstGeom>
        </p:spPr>
      </p:pic>
      <p:pic>
        <p:nvPicPr>
          <p:cNvPr id="11" name="รูปภาพ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4280" y="5496278"/>
            <a:ext cx="1152127" cy="1535823"/>
          </a:xfrm>
          <a:prstGeom prst="rect">
            <a:avLst/>
          </a:prstGeom>
        </p:spPr>
      </p:pic>
      <p:pic>
        <p:nvPicPr>
          <p:cNvPr id="12" name="รูปภาพ 1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6474" y="5508105"/>
            <a:ext cx="1188108" cy="1583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62479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เฉลียง">
  <a:themeElements>
    <a:clrScheme name="เฉลียง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เฉลียง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เฉลียง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66</TotalTime>
  <Words>27</Words>
  <Application>Microsoft Office PowerPoint</Application>
  <PresentationFormat>นำเสนอทางหน้าจอ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</vt:i4>
      </vt:variant>
    </vt:vector>
  </HeadingPairs>
  <TitlesOfParts>
    <vt:vector size="2" baseType="lpstr">
      <vt:lpstr>เฉลียง</vt:lpstr>
      <vt:lpstr>จดหมายข่าว ประชาสัมพันธ์ ------------------------------------------------------------------------------------------------ องค์การบริหารส่วนตำบลกุดชุมแสง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Windows User</dc:creator>
  <cp:lastModifiedBy>Windows User</cp:lastModifiedBy>
  <cp:revision>4</cp:revision>
  <dcterms:created xsi:type="dcterms:W3CDTF">2022-11-15T07:06:29Z</dcterms:created>
  <dcterms:modified xsi:type="dcterms:W3CDTF">2022-11-15T08:12:40Z</dcterms:modified>
</cp:coreProperties>
</file>