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614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2" name="ชื่อเรื่องรอง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11771-419B-4822-BFEA-2782A9121A15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20" name="ตัวแทนท้ายกระดา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D5F1E-2252-4893-854B-F9FB1B4558B0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11771-419B-4822-BFEA-2782A9121A15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D5F1E-2252-4893-854B-F9FB1B4558B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11771-419B-4822-BFEA-2782A9121A15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D5F1E-2252-4893-854B-F9FB1B4558B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11771-419B-4822-BFEA-2782A9121A15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D5F1E-2252-4893-854B-F9FB1B4558B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11771-419B-4822-BFEA-2782A9121A15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D5F1E-2252-4893-854B-F9FB1B4558B0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11771-419B-4822-BFEA-2782A9121A15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D5F1E-2252-4893-854B-F9FB1B4558B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11771-419B-4822-BFEA-2782A9121A15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D5F1E-2252-4893-854B-F9FB1B4558B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11771-419B-4822-BFEA-2782A9121A15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D5F1E-2252-4893-854B-F9FB1B4558B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11771-419B-4822-BFEA-2782A9121A15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D5F1E-2252-4893-854B-F9FB1B4558B0}" type="slidenum">
              <a:rPr lang="th-TH" smtClean="0"/>
              <a:t>‹#›</a:t>
            </a:fld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11771-419B-4822-BFEA-2782A9121A15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D5F1E-2252-4893-854B-F9FB1B4558B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11771-419B-4822-BFEA-2782A9121A15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ED5F1E-2252-4893-854B-F9FB1B4558B0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9" name="แผนผังลำดับงาน: กระบวนการ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แผนผังลำดับงาน: กระบวนการ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กลม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โดนัท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ตัวแทนชื่อเรื่อง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แทนข้อความ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แทนวันที่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1711771-419B-4822-BFEA-2782A9121A15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ED5F1E-2252-4893-854B-F9FB1B4558B0}" type="slidenum">
              <a:rPr lang="th-TH" smtClean="0"/>
              <a:t>‹#›</a:t>
            </a:fld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350658" y="539552"/>
            <a:ext cx="6172200" cy="2016224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sz="3600" b="1" dirty="0" smtClean="0"/>
              <a:t>โครงการดำเนินงานชุมชนยั่งยืน เพื่อแก้ไขปัญหา</a:t>
            </a:r>
            <a:br>
              <a:rPr lang="th-TH" sz="3600" b="1" dirty="0" smtClean="0"/>
            </a:br>
            <a:r>
              <a:rPr lang="th-TH" sz="3600" b="1" dirty="0" err="1" smtClean="0"/>
              <a:t>ยาเสพติด</a:t>
            </a:r>
            <a:r>
              <a:rPr lang="th-TH" sz="3600" b="1" dirty="0" smtClean="0"/>
              <a:t>แบบครบวงจรตามยุทธศาสตร์ชาติ</a:t>
            </a:r>
            <a:br>
              <a:rPr lang="th-TH" sz="3600" b="1" dirty="0" smtClean="0"/>
            </a:br>
            <a:r>
              <a:rPr lang="th-TH" sz="3600" b="1" dirty="0" smtClean="0"/>
              <a:t>ระหว่างวันที่ 10 พฤษภาคม – 28 มิถุนายน 2566</a:t>
            </a:r>
            <a:br>
              <a:rPr lang="th-TH" sz="3600" b="1" dirty="0" smtClean="0"/>
            </a:br>
            <a:r>
              <a:rPr lang="th-TH" sz="3600" b="1" dirty="0" smtClean="0"/>
              <a:t/>
            </a:r>
            <a:br>
              <a:rPr lang="th-TH" sz="3600" b="1" dirty="0" smtClean="0"/>
            </a:br>
            <a:endParaRPr lang="th-TH" sz="3600" b="1" dirty="0"/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08" y="3035831"/>
            <a:ext cx="1566173" cy="18962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รูปภาพ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04" y="3362867"/>
            <a:ext cx="1656184" cy="12421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รูปภาพ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120" y="3165479"/>
            <a:ext cx="2182552" cy="16369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รูปภาพ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25" y="5324709"/>
            <a:ext cx="2448272" cy="18362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376" y="5374533"/>
            <a:ext cx="2315412" cy="17365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199517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จุดที่สุด">
  <a:themeElements>
    <a:clrScheme name="จุดที่สุด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จุดที่สุด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</TotalTime>
  <Words>0</Words>
  <Application>Microsoft Office PowerPoint</Application>
  <PresentationFormat>นำเสนอทางหน้าจอ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จุดที่สุด</vt:lpstr>
      <vt:lpstr>  โครงการดำเนินงานชุมชนยั่งยืน เพื่อแก้ไขปัญหา ยาเสพติดแบบครบวงจรตามยุทธศาสตร์ชาติ ระหว่างวันที่ 10 พฤษภาคม – 28 มิถุนายน 2566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3</cp:revision>
  <dcterms:created xsi:type="dcterms:W3CDTF">2023-08-31T04:07:05Z</dcterms:created>
  <dcterms:modified xsi:type="dcterms:W3CDTF">2023-08-31T04:57:39Z</dcterms:modified>
</cp:coreProperties>
</file>