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68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2" name="ชื่อเรื่องรอง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FA33B-FDF3-4FA8-B774-94E8C5C1EACE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20" name="ตัวแทนท้ายกระดา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10" name="ตัวแทน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BC785-69E0-45D5-B832-2FC79A015492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FA33B-FDF3-4FA8-B774-94E8C5C1EACE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BC785-69E0-45D5-B832-2FC79A01549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FA33B-FDF3-4FA8-B774-94E8C5C1EACE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BC785-69E0-45D5-B832-2FC79A01549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FA33B-FDF3-4FA8-B774-94E8C5C1EACE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BC785-69E0-45D5-B832-2FC79A01549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FA33B-FDF3-4FA8-B774-94E8C5C1EACE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BC785-69E0-45D5-B832-2FC79A015492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FA33B-FDF3-4FA8-B774-94E8C5C1EACE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BC785-69E0-45D5-B832-2FC79A01549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FA33B-FDF3-4FA8-B774-94E8C5C1EACE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BC785-69E0-45D5-B832-2FC79A01549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FA33B-FDF3-4FA8-B774-94E8C5C1EACE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BC785-69E0-45D5-B832-2FC79A01549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FA33B-FDF3-4FA8-B774-94E8C5C1EACE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BC785-69E0-45D5-B832-2FC79A015492}" type="slidenum">
              <a:rPr lang="th-TH" smtClean="0"/>
              <a:t>‹#›</a:t>
            </a:fld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FA33B-FDF3-4FA8-B774-94E8C5C1EACE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BC785-69E0-45D5-B832-2FC79A01549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FA33B-FDF3-4FA8-B774-94E8C5C1EACE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BC785-69E0-45D5-B832-2FC79A015492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9" name="แผนผังลำดับงาน: กระบวนการ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แผนผังลำดับงาน: กระบวนการ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กลม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โดนัท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ตัวแทนชื่อเรื่อง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แทนข้อความ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4" name="ตัวแทนวันที่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4BFA33B-FDF3-4FA8-B774-94E8C5C1EACE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h-TH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0ABC785-69E0-45D5-B832-2FC79A015492}" type="slidenum">
              <a:rPr lang="th-TH" smtClean="0"/>
              <a:t>‹#›</a:t>
            </a:fld>
            <a:endParaRPr lang="th-TH"/>
          </a:p>
        </p:txBody>
      </p:sp>
      <p:sp>
        <p:nvSpPr>
          <p:cNvPr id="15" name="สี่เหลี่ยมผืนผ้า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2656" y="107504"/>
            <a:ext cx="6192688" cy="1656184"/>
          </a:xfrm>
        </p:spPr>
        <p:txBody>
          <a:bodyPr>
            <a:normAutofit fontScale="90000"/>
          </a:bodyPr>
          <a:lstStyle/>
          <a:p>
            <a:pPr algn="l"/>
            <a:r>
              <a:rPr lang="th-TH" sz="2800" dirty="0" smtClean="0"/>
              <a:t/>
            </a:r>
            <a:br>
              <a:rPr lang="th-TH" sz="2800" dirty="0" smtClean="0"/>
            </a:br>
            <a:r>
              <a:rPr lang="th-TH" sz="2800" dirty="0"/>
              <a:t/>
            </a:r>
            <a:br>
              <a:rPr lang="th-TH" sz="2800" dirty="0"/>
            </a:br>
            <a:r>
              <a:rPr lang="th-TH" sz="2800" dirty="0" smtClean="0"/>
              <a:t/>
            </a:r>
            <a:br>
              <a:rPr lang="th-TH" sz="2800" dirty="0" smtClean="0"/>
            </a:br>
            <a:r>
              <a:rPr lang="th-TH" sz="2800" dirty="0"/>
              <a:t/>
            </a:r>
            <a:br>
              <a:rPr lang="th-TH" sz="2800" dirty="0"/>
            </a:br>
            <a:r>
              <a:rPr lang="th-TH" sz="2800" dirty="0" smtClean="0"/>
              <a:t/>
            </a:r>
            <a:br>
              <a:rPr lang="th-TH" sz="2800" dirty="0" smtClean="0"/>
            </a:br>
            <a:r>
              <a:rPr lang="th-TH" sz="2800" dirty="0" smtClean="0"/>
              <a:t/>
            </a:r>
            <a:br>
              <a:rPr lang="th-TH" sz="2800" dirty="0" smtClean="0"/>
            </a:br>
            <a:r>
              <a:rPr lang="th-TH" sz="2800" dirty="0" smtClean="0"/>
              <a:t>จดหมายข่าว</a:t>
            </a:r>
            <a:br>
              <a:rPr lang="th-TH" sz="2800" dirty="0" smtClean="0"/>
            </a:br>
            <a:r>
              <a:rPr lang="th-TH" sz="2800" dirty="0" smtClean="0"/>
              <a:t>ประชาสัมพันธ์</a:t>
            </a:r>
            <a:br>
              <a:rPr lang="th-TH" sz="2800" dirty="0" smtClean="0"/>
            </a:br>
            <a:r>
              <a:rPr lang="th-TH" sz="2800" dirty="0" smtClean="0"/>
              <a:t>--------------------------------------------------------------------------------------</a:t>
            </a:r>
            <a:br>
              <a:rPr lang="th-TH" sz="2800" dirty="0" smtClean="0"/>
            </a:br>
            <a:r>
              <a:rPr lang="th-TH" sz="2800" dirty="0" smtClean="0"/>
              <a:t>องค์การบริหารส่วนตำบลกุดชุมแสง</a:t>
            </a:r>
            <a:br>
              <a:rPr lang="th-TH" sz="2800" dirty="0" smtClean="0"/>
            </a:br>
            <a:r>
              <a:rPr lang="th-TH" sz="2800" dirty="0"/>
              <a:t>	</a:t>
            </a:r>
            <a:r>
              <a:rPr lang="th-TH" sz="2800" dirty="0" smtClean="0"/>
              <a:t/>
            </a:r>
            <a:br>
              <a:rPr lang="th-TH" sz="2800" dirty="0" smtClean="0"/>
            </a:br>
            <a:r>
              <a:rPr lang="th-TH" sz="2800" dirty="0" smtClean="0"/>
              <a:t>วันที่ 2 พฤศจิกายน 2565 กองสวัสดิการสังคม ลงพื้นที่ให้ผู้สูงอายุรับลงทะเบียนผู้สูงอายุ  รับลงทะเบียนผู้มีสิทธิ์รับเงินเบี้ยยังชีพ ผู้สูงอายุเพื่อรับเงินเบี้ยยังชีพผู้สูงอายุเพื่อรับเงินเบี้ยยังชีพ  ประจำปีงบประมาณ พ.ศ.2567 ตามกำหนดการที่แนบ</a:t>
            </a:r>
            <a:br>
              <a:rPr lang="th-TH" sz="2800" dirty="0" smtClean="0"/>
            </a:br>
            <a:endParaRPr lang="th-TH" sz="2800" dirty="0"/>
          </a:p>
        </p:txBody>
      </p:sp>
      <p:pic>
        <p:nvPicPr>
          <p:cNvPr id="5" name="ตัวแทนเนื้อหา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072" y="4465710"/>
            <a:ext cx="1799705" cy="1350818"/>
          </a:xfrm>
        </p:spPr>
      </p:pic>
      <p:pic>
        <p:nvPicPr>
          <p:cNvPr id="6" name="ตัวแทนเนื้อหา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056" y="4438693"/>
            <a:ext cx="1870364" cy="1404851"/>
          </a:xfrm>
        </p:spPr>
      </p:pic>
      <p:pic>
        <p:nvPicPr>
          <p:cNvPr id="7" name="รูปภาพ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880" y="6314980"/>
            <a:ext cx="2304256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051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จุดที่สุด">
  <a:themeElements>
    <a:clrScheme name="จุดที่สุด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จุดที่สุด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</TotalTime>
  <Words>0</Words>
  <Application>Microsoft Office PowerPoint</Application>
  <PresentationFormat>นำเสนอทางหน้าจอ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จุดที่สุด</vt:lpstr>
      <vt:lpstr>      จดหมายข่าว ประชาสัมพันธ์ -------------------------------------------------------------------------------------- องค์การบริหารส่วนตำบลกุดชุมแสง   วันที่ 2 พฤศจิกายน 2565 กองสวัสดิการสังคม ลงพื้นที่ให้ผู้สูงอายุรับลงทะเบียนผู้สูงอายุ  รับลงทะเบียนผู้มีสิทธิ์รับเงินเบี้ยยังชีพ ผู้สูงอายุเพื่อรับเงินเบี้ยยังชีพผู้สูงอายุเพื่อรับเงินเบี้ยยังชีพ  ประจำปีงบประมาณ พ.ศ.2567 ตามกำหนดการที่แนบ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จดหมายข่าว ประชาสัมพันธ์ -------------------------------------------------------------------------------------- องค์การบริหารส่วนตำบลกุดชุมแสง   วันที่ 2 พฤศจิกายน 2565 กองสวัสดิการสังคม ลงพื้นที่ให้ผู้สูงอายุรับลงทะเบียนผู้สูงอายุ  รับลงทะเบียนผู้มีสิทธิ์รับเงินเบี้ยยังชีพ ผู้สูงอายุเพื่อรับเงินเบี้ยยังชีพผู้สูงอายุ</dc:title>
  <dc:creator>Windows User</dc:creator>
  <cp:lastModifiedBy>Windows User</cp:lastModifiedBy>
  <cp:revision>2</cp:revision>
  <dcterms:created xsi:type="dcterms:W3CDTF">2022-11-03T07:51:38Z</dcterms:created>
  <dcterms:modified xsi:type="dcterms:W3CDTF">2022-11-03T08:06:28Z</dcterms:modified>
</cp:coreProperties>
</file>