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71" autoAdjust="0"/>
  </p:normalViewPr>
  <p:slideViewPr>
    <p:cSldViewPr>
      <p:cViewPr>
        <p:scale>
          <a:sx n="98" d="100"/>
          <a:sy n="98" d="100"/>
        </p:scale>
        <p:origin x="-1920" y="31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395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037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394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061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65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862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805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867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620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398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635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0E62A-85A8-4DCE-8004-11B0F9A687EF}" type="datetimeFigureOut">
              <a:rPr lang="th-TH" smtClean="0"/>
              <a:t>24/11/65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C526F-907B-4AEA-8443-E05F11891E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503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58670" y="635565"/>
            <a:ext cx="5922658" cy="120013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l"/>
            <a:r>
              <a:rPr lang="th-T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จดหมายข่าว</a:t>
            </a:r>
            <a:br>
              <a:rPr lang="th-TH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th-TH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งานป้องกันและบรรเทาสาธารณภัย</a:t>
            </a:r>
            <a:r>
              <a:rPr lang="th-TH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th-TH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ประจำเดือน  </a:t>
            </a:r>
            <a:r>
              <a:rPr lang="th-TH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พฤศจิกายน </a:t>
            </a:r>
            <a:r>
              <a:rPr lang="th-TH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2565 </a:t>
            </a:r>
            <a:endParaRPr lang="th-TH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12676" y="2483768"/>
            <a:ext cx="2916324" cy="1872208"/>
          </a:xfrm>
        </p:spPr>
        <p:txBody>
          <a:bodyPr>
            <a:normAutofit/>
          </a:bodyPr>
          <a:lstStyle/>
          <a:p>
            <a:pPr algn="thaiDist"/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องค์การบริหารส่วนตำบลกุด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ชุมแสงรวมกับโรงพยาบาลส่งเสริมสุขภาพตำบลกุด</a:t>
            </a:r>
            <a:r>
              <a:rPr lang="th-TH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ชุมแสงและโรงพยาบาลส่งเสริมสุขภาพ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ตำบล</a:t>
            </a:r>
            <a:r>
              <a:rPr lang="th-TH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เหมือดแอ่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ได้ดำเนินการจัดตั้งศูนย์คัดกรองผู้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เสพผู้ติด</a:t>
            </a:r>
            <a:r>
              <a:rPr lang="th-TH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ยาเสพติด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ประจำปี 2565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55317" y="7668344"/>
            <a:ext cx="5976664" cy="9233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1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องค์การบริหารส่วนตำบลกุด</a:t>
            </a:r>
            <a:r>
              <a:rPr lang="th-TH" sz="1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ชุมแสง หมู่ 17  </a:t>
            </a:r>
          </a:p>
          <a:p>
            <a:pPr algn="ctr"/>
            <a:r>
              <a:rPr lang="th-TH" sz="1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ตำบลกุดชุมแสง  อำเภอหนองบัวแดง  จังหวัดชัยภูมิ</a:t>
            </a:r>
          </a:p>
          <a:p>
            <a:pPr algn="ctr"/>
            <a:r>
              <a:rPr lang="th-TH" sz="1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36210  โทร 044-056017</a:t>
            </a:r>
            <a:endParaRPr lang="th-TH" sz="1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309" y="2197034"/>
            <a:ext cx="1724994" cy="1077589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306" y="3449628"/>
            <a:ext cx="1724994" cy="1173060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832" y="4807713"/>
            <a:ext cx="1728192" cy="1152128"/>
          </a:xfrm>
          <a:prstGeom prst="rect">
            <a:avLst/>
          </a:prstGeom>
        </p:spPr>
      </p:pic>
      <p:pic>
        <p:nvPicPr>
          <p:cNvPr id="13" name="รูปภาพ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520" y="6126473"/>
            <a:ext cx="1772816" cy="1329612"/>
          </a:xfrm>
          <a:prstGeom prst="rect">
            <a:avLst/>
          </a:prstGeom>
        </p:spPr>
      </p:pic>
      <p:pic>
        <p:nvPicPr>
          <p:cNvPr id="14" name="รูปภาพ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86" y="6117472"/>
            <a:ext cx="1796819" cy="1347614"/>
          </a:xfrm>
          <a:prstGeom prst="rect">
            <a:avLst/>
          </a:prstGeom>
        </p:spPr>
      </p:pic>
      <p:pic>
        <p:nvPicPr>
          <p:cNvPr id="15" name="รูปภาพ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656" y="6126473"/>
            <a:ext cx="1808695" cy="1329612"/>
          </a:xfrm>
          <a:prstGeom prst="rect">
            <a:avLst/>
          </a:prstGeom>
        </p:spPr>
      </p:pic>
      <p:pic>
        <p:nvPicPr>
          <p:cNvPr id="16" name="รูปภาพ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94" y="4821879"/>
            <a:ext cx="1791122" cy="1123795"/>
          </a:xfrm>
          <a:prstGeom prst="rect">
            <a:avLst/>
          </a:prstGeom>
        </p:spPr>
      </p:pic>
      <p:pic>
        <p:nvPicPr>
          <p:cNvPr id="17" name="รูปภาพ 1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656" y="4821879"/>
            <a:ext cx="1808695" cy="117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58</Words>
  <Application>Microsoft Office PowerPoint</Application>
  <PresentationFormat>นำเสนอทางหน้าจอ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          จดหมายข่าว งานป้องกันและบรรเทาสาธารณภัย  ประจำเดือน  พฤศจิกายน 2565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จดหมายข่าว งานป้องกันและบรรเทาสาธารณภัย    ประจำเดือน  พฤศจิกายน 2565</dc:title>
  <dc:creator>ADVICE NONGBUADAENG</dc:creator>
  <cp:lastModifiedBy>ADVICE NONGBUADAENG</cp:lastModifiedBy>
  <cp:revision>11</cp:revision>
  <dcterms:created xsi:type="dcterms:W3CDTF">2022-11-24T07:32:21Z</dcterms:created>
  <dcterms:modified xsi:type="dcterms:W3CDTF">2022-11-24T09:22:08Z</dcterms:modified>
</cp:coreProperties>
</file>