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"/>
  </p:notesMasterIdLst>
  <p:sldIdLst>
    <p:sldId id="256" r:id="rId2"/>
  </p:sldIdLst>
  <p:sldSz cx="6858000" cy="9906000" type="A4"/>
  <p:notesSz cx="6797675" cy="9926638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11FD"/>
    <a:srgbClr val="2BF55B"/>
    <a:srgbClr val="22FE3C"/>
    <a:srgbClr val="FC1064"/>
    <a:srgbClr val="1A0019"/>
    <a:srgbClr val="F62812"/>
    <a:srgbClr val="0001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5" d="100"/>
          <a:sy n="65" d="100"/>
        </p:scale>
        <p:origin x="-2220" y="-25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79B4B1-6DBF-4F19-AB73-5942B7580277}" type="datetimeFigureOut">
              <a:rPr lang="th-TH" smtClean="0"/>
              <a:t>27/09/64</a:t>
            </a:fld>
            <a:endParaRPr lang="th-TH"/>
          </a:p>
        </p:txBody>
      </p:sp>
      <p:sp>
        <p:nvSpPr>
          <p:cNvPr id="4" name="ตัวแทนรูปบนภาพนิ่ง 3"/>
          <p:cNvSpPr>
            <a:spLocks noGrp="1" noRot="1" noChangeAspect="1"/>
          </p:cNvSpPr>
          <p:nvPr>
            <p:ph type="sldImg" idx="2"/>
          </p:nvPr>
        </p:nvSpPr>
        <p:spPr>
          <a:xfrm>
            <a:off x="2109788" y="744538"/>
            <a:ext cx="25781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ตัวแทนบันทึกย่อ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757369-0E38-4C58-A699-44ACF835D24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1083234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757369-0E38-4C58-A699-44ACF835D241}" type="slidenum">
              <a:rPr lang="th-TH" smtClean="0"/>
              <a:t>1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332994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E9E19-F112-4F3C-8427-3AF9D3026B13}" type="datetimeFigureOut">
              <a:rPr lang="th-TH" smtClean="0"/>
              <a:t>27/09/64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A7A2C-1334-4624-9FC3-0E1C481F457E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659387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E9E19-F112-4F3C-8427-3AF9D3026B13}" type="datetimeFigureOut">
              <a:rPr lang="th-TH" smtClean="0"/>
              <a:t>27/09/64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A7A2C-1334-4624-9FC3-0E1C481F457E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46701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E9E19-F112-4F3C-8427-3AF9D3026B13}" type="datetimeFigureOut">
              <a:rPr lang="th-TH" smtClean="0"/>
              <a:t>27/09/64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A7A2C-1334-4624-9FC3-0E1C481F457E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69949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E9E19-F112-4F3C-8427-3AF9D3026B13}" type="datetimeFigureOut">
              <a:rPr lang="th-TH" smtClean="0"/>
              <a:t>27/09/64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A7A2C-1334-4624-9FC3-0E1C481F457E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118778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E9E19-F112-4F3C-8427-3AF9D3026B13}" type="datetimeFigureOut">
              <a:rPr lang="th-TH" smtClean="0"/>
              <a:t>27/09/64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A7A2C-1334-4624-9FC3-0E1C481F457E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756323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E9E19-F112-4F3C-8427-3AF9D3026B13}" type="datetimeFigureOut">
              <a:rPr lang="th-TH" smtClean="0"/>
              <a:t>27/09/64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A7A2C-1334-4624-9FC3-0E1C481F457E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77718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E9E19-F112-4F3C-8427-3AF9D3026B13}" type="datetimeFigureOut">
              <a:rPr lang="th-TH" smtClean="0"/>
              <a:t>27/09/64</a:t>
            </a:fld>
            <a:endParaRPr lang="th-TH"/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ตัวแทน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A7A2C-1334-4624-9FC3-0E1C481F457E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99871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E9E19-F112-4F3C-8427-3AF9D3026B13}" type="datetimeFigureOut">
              <a:rPr lang="th-TH" smtClean="0"/>
              <a:t>27/09/64</a:t>
            </a:fld>
            <a:endParaRPr lang="th-TH"/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A7A2C-1334-4624-9FC3-0E1C481F457E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469590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E9E19-F112-4F3C-8427-3AF9D3026B13}" type="datetimeFigureOut">
              <a:rPr lang="th-TH" smtClean="0"/>
              <a:t>27/09/64</a:t>
            </a:fld>
            <a:endParaRPr lang="th-TH"/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A7A2C-1334-4624-9FC3-0E1C481F457E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45433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E9E19-F112-4F3C-8427-3AF9D3026B13}" type="datetimeFigureOut">
              <a:rPr lang="th-TH" smtClean="0"/>
              <a:t>27/09/64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A7A2C-1334-4624-9FC3-0E1C481F457E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943182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E9E19-F112-4F3C-8427-3AF9D3026B13}" type="datetimeFigureOut">
              <a:rPr lang="th-TH" smtClean="0"/>
              <a:t>27/09/64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A7A2C-1334-4624-9FC3-0E1C481F457E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33877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EE9E19-F112-4F3C-8427-3AF9D3026B13}" type="datetimeFigureOut">
              <a:rPr lang="th-TH" smtClean="0"/>
              <a:t>27/09/64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A7A2C-1334-4624-9FC3-0E1C481F457E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3724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6858000" cy="990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สี่เหลี่ยมผืนผ้า 11"/>
          <p:cNvSpPr/>
          <p:nvPr/>
        </p:nvSpPr>
        <p:spPr>
          <a:xfrm>
            <a:off x="618907" y="6681192"/>
            <a:ext cx="6038833" cy="20774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h-TH" sz="4300" dirty="0" smtClean="0">
                <a:latin typeface="JS Sadayu" pitchFamily="2" charset="0"/>
                <a:cs typeface="JS Sadayu" pitchFamily="2" charset="0"/>
              </a:rPr>
              <a:t>งานนโยบายและแผน</a:t>
            </a:r>
          </a:p>
          <a:p>
            <a:pPr algn="ctr"/>
            <a:r>
              <a:rPr lang="th-TH" sz="4300" dirty="0" smtClean="0">
                <a:latin typeface="JS Sadayu" pitchFamily="2" charset="0"/>
                <a:cs typeface="JS Sadayu" pitchFamily="2" charset="0"/>
              </a:rPr>
              <a:t>องค์การ</a:t>
            </a:r>
            <a:r>
              <a:rPr lang="th-TH" sz="4300" dirty="0" smtClean="0">
                <a:latin typeface="JS Sadayu" pitchFamily="2" charset="0"/>
                <a:cs typeface="JS Sadayu" pitchFamily="2" charset="0"/>
              </a:rPr>
              <a:t>บริหารส่วน</a:t>
            </a:r>
            <a:r>
              <a:rPr lang="th-TH" sz="4300" dirty="0" smtClean="0">
                <a:latin typeface="JS Sadayu" pitchFamily="2" charset="0"/>
                <a:cs typeface="JS Sadayu" pitchFamily="2" charset="0"/>
              </a:rPr>
              <a:t>ตำบลกุดชุมแสง</a:t>
            </a:r>
            <a:endParaRPr lang="en-US" sz="4300" dirty="0" smtClean="0">
              <a:latin typeface="JS Sadayu" pitchFamily="2" charset="0"/>
              <a:cs typeface="JS Sadayu" pitchFamily="2" charset="0"/>
            </a:endParaRPr>
          </a:p>
          <a:p>
            <a:pPr algn="ctr"/>
            <a:r>
              <a:rPr lang="th-TH" sz="4300" dirty="0" smtClean="0">
                <a:latin typeface="JS Sadayu" pitchFamily="2" charset="0"/>
                <a:cs typeface="JS Sadayu" pitchFamily="2" charset="0"/>
              </a:rPr>
              <a:t>อำเภอหนองบัวแดง จังหวัดชัยภูมิ</a:t>
            </a:r>
            <a:endParaRPr lang="th-TH" sz="4300" b="1" cap="none" spc="0" dirty="0">
              <a:ln w="11430"/>
              <a:latin typeface="JS Sadayu" pitchFamily="2" charset="0"/>
              <a:cs typeface="JS Sadayu" pitchFamily="2" charset="0"/>
            </a:endParaRPr>
          </a:p>
        </p:txBody>
      </p:sp>
      <p:sp>
        <p:nvSpPr>
          <p:cNvPr id="13" name="สี่เหลี่ยมผืนผ้า 12"/>
          <p:cNvSpPr/>
          <p:nvPr/>
        </p:nvSpPr>
        <p:spPr>
          <a:xfrm>
            <a:off x="1248358" y="2807856"/>
            <a:ext cx="510107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th-TH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S Sadayu" pitchFamily="2" charset="0"/>
                <a:cs typeface="JS Sadayu" pitchFamily="2" charset="0"/>
              </a:rPr>
              <a:t>แผนการดำเนินงาน</a:t>
            </a:r>
            <a:endParaRPr lang="th-TH" sz="6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JS Sadayu" pitchFamily="2" charset="0"/>
              <a:cs typeface="JS Sadayu" pitchFamily="2" charset="0"/>
            </a:endParaRPr>
          </a:p>
        </p:txBody>
      </p:sp>
      <p:sp>
        <p:nvSpPr>
          <p:cNvPr id="14" name="สี่เหลี่ยมผืนผ้า 13"/>
          <p:cNvSpPr/>
          <p:nvPr/>
        </p:nvSpPr>
        <p:spPr>
          <a:xfrm>
            <a:off x="779130" y="4091226"/>
            <a:ext cx="6053260" cy="86177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h-TH" sz="5000" dirty="0" smtClean="0">
                <a:latin typeface="JS Sadayu" pitchFamily="2" charset="0"/>
                <a:ea typeface="NSimSun" pitchFamily="49" charset="-122"/>
                <a:cs typeface="JS Sadayu" pitchFamily="2" charset="0"/>
              </a:rPr>
              <a:t>ประจำปี</a:t>
            </a:r>
            <a:r>
              <a:rPr lang="th-TH" sz="5000" dirty="0" smtClean="0">
                <a:latin typeface="JS Sadayu" pitchFamily="2" charset="0"/>
                <a:ea typeface="NSimSun" pitchFamily="49" charset="-122"/>
                <a:cs typeface="JS Sadayu" pitchFamily="2" charset="0"/>
              </a:rPr>
              <a:t>งบประมาณ พ.ศ.๒๕๖๕</a:t>
            </a:r>
            <a:endParaRPr lang="th-TH" sz="5000" b="1" cap="none" spc="0" dirty="0">
              <a:ln w="11430"/>
              <a:latin typeface="JS Sadayu" pitchFamily="2" charset="0"/>
              <a:ea typeface="NSimSun" pitchFamily="49" charset="-122"/>
              <a:cs typeface="JS Sadayu" pitchFamily="2" charset="0"/>
            </a:endParaRPr>
          </a:p>
        </p:txBody>
      </p:sp>
      <p:sp>
        <p:nvSpPr>
          <p:cNvPr id="3" name="วงรี 2"/>
          <p:cNvSpPr/>
          <p:nvPr/>
        </p:nvSpPr>
        <p:spPr>
          <a:xfrm>
            <a:off x="2814075" y="560512"/>
            <a:ext cx="1800000" cy="1800000"/>
          </a:xfrm>
          <a:prstGeom prst="ellipse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1573059780"/>
      </p:ext>
    </p:extLst>
  </p:cSld>
  <p:clrMapOvr>
    <a:masterClrMapping/>
  </p:clrMapOvr>
</p:sld>
</file>

<file path=ppt/theme/theme1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</TotalTime>
  <Words>23</Words>
  <Application>Microsoft Office PowerPoint</Application>
  <PresentationFormat>กระดาษ A4 (210x297 มม.)</PresentationFormat>
  <Paragraphs>6</Paragraphs>
  <Slides>1</Slides>
  <Notes>1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1</vt:i4>
      </vt:variant>
    </vt:vector>
  </HeadingPairs>
  <TitlesOfParts>
    <vt:vector size="2" baseType="lpstr">
      <vt:lpstr>ชุดรูปแบบของ Office</vt:lpstr>
      <vt:lpstr>งานนำเสนอ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>jameccanon</dc:creator>
  <cp:lastModifiedBy>Windows User</cp:lastModifiedBy>
  <cp:revision>40</cp:revision>
  <cp:lastPrinted>2019-08-28T04:35:04Z</cp:lastPrinted>
  <dcterms:created xsi:type="dcterms:W3CDTF">2019-08-27T07:51:09Z</dcterms:created>
  <dcterms:modified xsi:type="dcterms:W3CDTF">2021-09-27T04:13:59Z</dcterms:modified>
</cp:coreProperties>
</file>