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3" d="100"/>
          <a:sy n="93" d="100"/>
        </p:scale>
        <p:origin x="-1392" y="16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9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37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394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61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5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6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05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867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2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39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63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E62A-85A8-4DCE-8004-11B0F9A687EF}" type="datetimeFigureOut">
              <a:rPr lang="th-TH" smtClean="0"/>
              <a:t>09/03/66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526F-907B-4AEA-8443-E05F11891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503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81186" y="539552"/>
            <a:ext cx="5922658" cy="12001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l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จดหมายข่าว</a:t>
            </a:r>
            <a:b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งานป้องกันและบรรเทาสาธารณภัย</a:t>
            </a:r>
            <a:r>
              <a:rPr lang="th-TH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ประจำเดือน  ธันวาคม </a:t>
            </a:r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2565 ถึง มกราคม 2566 </a:t>
            </a:r>
            <a:endParaRPr lang="th-TH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12676" y="2483768"/>
            <a:ext cx="2916324" cy="1872208"/>
          </a:xfrm>
        </p:spPr>
        <p:txBody>
          <a:bodyPr>
            <a:normAutofit/>
          </a:bodyPr>
          <a:lstStyle/>
          <a:p>
            <a:pPr algn="thaiDist"/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องค์การบริหารส่วนตำบลกุดชุมแสงรวมกับโรงพยาบาลส่งเสริมสุขภาพตำบลกุดชุมแสง ,</a:t>
            </a:r>
            <a:r>
              <a:rPr lang="th-TH" sz="1600" dirty="0"/>
              <a:t> </a:t>
            </a:r>
            <a:r>
              <a:rPr lang="th-TH" sz="1600" dirty="0">
                <a:solidFill>
                  <a:schemeClr val="tx1"/>
                </a:solidFill>
              </a:rPr>
              <a:t>ฝ่ายปกครองท้องที่ </a:t>
            </a:r>
            <a:r>
              <a:rPr lang="th-TH" sz="1600" dirty="0" smtClean="0">
                <a:solidFill>
                  <a:schemeClr val="tx1"/>
                </a:solidFill>
              </a:rPr>
              <a:t>และ</a:t>
            </a:r>
            <a:r>
              <a:rPr lang="th-TH" sz="1600" dirty="0">
                <a:solidFill>
                  <a:schemeClr val="tx1"/>
                </a:solidFill>
              </a:rPr>
              <a:t>อาสาสมัครป้องกันภัยฝ่าย</a:t>
            </a:r>
            <a:r>
              <a:rPr lang="th-TH" sz="1600" dirty="0" err="1">
                <a:solidFill>
                  <a:schemeClr val="tx1"/>
                </a:solidFill>
              </a:rPr>
              <a:t>พลเรือน</a:t>
            </a:r>
            <a:r>
              <a:rPr lang="th-TH" sz="1600" dirty="0">
                <a:solidFill>
                  <a:schemeClr val="tx1"/>
                </a:solidFill>
              </a:rPr>
              <a:t>(อป</a:t>
            </a:r>
            <a:r>
              <a:rPr lang="th-TH" sz="1600" dirty="0" smtClean="0">
                <a:solidFill>
                  <a:schemeClr val="tx1"/>
                </a:solidFill>
              </a:rPr>
              <a:t>พร.)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ได้ดำเนินการ</a:t>
            </a:r>
            <a:r>
              <a:rPr lang="th-TH" sz="1600" dirty="0" smtClean="0">
                <a:solidFill>
                  <a:schemeClr val="tx1"/>
                </a:solidFill>
              </a:rPr>
              <a:t>จัดตั้ง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จุดตรวจบริการประชาชนเทศกาลปีใหม่ ประจำปี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5317" y="7668344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องค์การบริหารส่วนตำบลกุด</a:t>
            </a:r>
            <a:r>
              <a:rPr lang="th-TH" sz="1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ชุมแสง หมู่ 17  </a:t>
            </a:r>
          </a:p>
          <a:p>
            <a:pPr algn="ctr"/>
            <a:r>
              <a:rPr lang="th-TH" sz="1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ตำบลกุดชุมแสง  อำเภอหนองบัวแดง  จังหวัดชัยภูมิ</a:t>
            </a:r>
          </a:p>
          <a:p>
            <a:pPr algn="ctr"/>
            <a:r>
              <a:rPr lang="th-TH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36210  โทร 044-056017</a:t>
            </a:r>
            <a:endParaRPr lang="th-TH" sz="1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719" y="2197032"/>
            <a:ext cx="1751261" cy="107758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9" y="3449628"/>
            <a:ext cx="1751262" cy="117306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720" y="4807713"/>
            <a:ext cx="1751261" cy="11521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0" y="6126473"/>
            <a:ext cx="1772415" cy="132961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9" y="6117472"/>
            <a:ext cx="1796413" cy="13476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8595" y="6126473"/>
            <a:ext cx="1772816" cy="132961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9" y="4821879"/>
            <a:ext cx="1796413" cy="1123795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5" y="4821879"/>
            <a:ext cx="1772816" cy="11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81186" y="539552"/>
            <a:ext cx="5922658" cy="12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จดหมายข่าว</a:t>
            </a:r>
            <a:b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งานป้องกันและบรรเทาสาธารณภัย            		ประจำเดือน  กุมภาพันธ์</a:t>
            </a:r>
            <a:r>
              <a:rPr lang="th-TH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2566 </a:t>
            </a:r>
            <a:endParaRPr lang="th-TH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566380" y="2483768"/>
            <a:ext cx="30603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องค์การบริหารส่วนตำบลกุดชุมแสงรวมกับอุทยานแห่งชาติภูแลนคา,</a:t>
            </a:r>
            <a:r>
              <a:rPr lang="th-TH" sz="1600" dirty="0" smtClean="0"/>
              <a:t> ฝ่ายปกครองท้องที่ และอาสาสมัครป้องกันภัยฝ่าย</a:t>
            </a:r>
            <a:r>
              <a:rPr lang="th-TH" sz="1600" dirty="0" err="1" smtClean="0"/>
              <a:t>พลเรือน</a:t>
            </a:r>
            <a:r>
              <a:rPr lang="th-TH" sz="1600" dirty="0" smtClean="0"/>
              <a:t>(อปพร.)            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ได้ดำเนินการ</a:t>
            </a:r>
            <a:r>
              <a:rPr lang="th-TH" sz="1600" dirty="0" smtClean="0"/>
              <a:t>จัดตั้ง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ศูนย์ป้องกันแก้ไขปัญหาไฟป่าและหมอกควัน ประจำปี 2566</a:t>
            </a:r>
            <a:endParaRPr lang="th-TH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5317" y="7740352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องค์การบริหารส่วนตำบลกุด</a:t>
            </a:r>
            <a:r>
              <a:rPr lang="th-TH" sz="1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ชุมแสง หมู่ 17  </a:t>
            </a:r>
          </a:p>
          <a:p>
            <a:pPr algn="ctr"/>
            <a:r>
              <a:rPr lang="th-TH" sz="1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ตำบลกุดชุมแสง  อำเภอหนองบัวแดง  จังหวัดชัยภูมิ</a:t>
            </a:r>
          </a:p>
          <a:p>
            <a:pPr algn="ctr"/>
            <a:r>
              <a:rPr lang="th-TH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36210  โทร 044-056017</a:t>
            </a:r>
            <a:endParaRPr lang="th-TH" sz="1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52" y="1835697"/>
            <a:ext cx="1787332" cy="118686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52" y="3203848"/>
            <a:ext cx="1787333" cy="130323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52" y="4720186"/>
            <a:ext cx="1787333" cy="130323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01" y="6228184"/>
            <a:ext cx="1772415" cy="132901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9" y="6228184"/>
            <a:ext cx="1796413" cy="134700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5" y="6228184"/>
            <a:ext cx="1772816" cy="132931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" y="4720186"/>
            <a:ext cx="1796616" cy="128119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1" y="4720185"/>
            <a:ext cx="1772816" cy="13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458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129</Words>
  <Application>Microsoft Office PowerPoint</Application>
  <PresentationFormat>นำเสนอทางหน้าจอ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          จดหมายข่าว งานป้องกันและบรรเทาสาธารณภัย            ประจำเดือน  ธันวาคม 2565 ถึง มกราคม 2566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จดหมายข่าว งานป้องกันและบรรเทาสาธารณภัย    ประจำเดือน  พฤศจิกายน 2565</dc:title>
  <dc:creator>ADVICE NONGBUADAENG</dc:creator>
  <cp:lastModifiedBy>ADVICE NONGBUADAENG</cp:lastModifiedBy>
  <cp:revision>19</cp:revision>
  <dcterms:created xsi:type="dcterms:W3CDTF">2022-11-24T07:32:21Z</dcterms:created>
  <dcterms:modified xsi:type="dcterms:W3CDTF">2023-03-09T03:38:57Z</dcterms:modified>
</cp:coreProperties>
</file>