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ส่วนเริ่มต้น" id="{4DC1AA07-D258-4ED5-83FC-1FAEEE0884AE}">
          <p14:sldIdLst>
            <p14:sldId id="257"/>
          </p14:sldIdLst>
        </p14:section>
        <p14:section name="(ส่วนที่ไม่มีชื่อ)" id="{5498B8D7-B7C9-4101-AE04-B1CD4FBF7F50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669" autoAdjust="0"/>
  </p:normalViewPr>
  <p:slideViewPr>
    <p:cSldViewPr>
      <p:cViewPr varScale="1">
        <p:scale>
          <a:sx n="65" d="100"/>
          <a:sy n="65" d="100"/>
        </p:scale>
        <p:origin x="-918" y="-10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133600"/>
            <a:ext cx="5829300" cy="237347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741334"/>
            <a:ext cx="4800600" cy="196426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7C77-4974-4950-90A2-13D6A2A5CA00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98C4-CA22-4604-9A1D-931580CDEAC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7C77-4974-4950-90A2-13D6A2A5CA00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98C4-CA22-4604-9A1D-931580CDEAC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7C77-4974-4950-90A2-13D6A2A5CA00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98C4-CA22-4604-9A1D-931580CDEAC8}" type="slidenum">
              <a:rPr lang="th-TH" smtClean="0"/>
              <a:t>‹#›</a:t>
            </a:fld>
            <a:endParaRPr lang="th-TH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30401"/>
            <a:ext cx="1543050" cy="5983111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30400"/>
            <a:ext cx="4514850" cy="5983112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7C77-4974-4950-90A2-13D6A2A5CA00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98C4-CA22-4604-9A1D-931580CDEAC8}" type="slidenum">
              <a:rPr lang="th-TH" smtClean="0"/>
              <a:t>‹#›</a:t>
            </a:fld>
            <a:endParaRPr lang="th-TH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631545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5604789"/>
            <a:ext cx="2157322" cy="95203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433720"/>
            <a:ext cx="4158386" cy="113351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6" y="5450083"/>
            <a:ext cx="4100985" cy="103236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7" y="5432233"/>
            <a:ext cx="2481000" cy="86873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411407"/>
            <a:ext cx="6542532" cy="177316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284747"/>
            <a:ext cx="5829300" cy="2032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1916598"/>
            <a:ext cx="4813301" cy="125306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7C77-4974-4950-90A2-13D6A2A5CA00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98C4-CA22-4604-9A1D-931580CDEAC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7C77-4974-4950-90A2-13D6A2A5CA00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98C4-CA22-4604-9A1D-931580CDEAC8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572256"/>
            <a:ext cx="2866644" cy="4596384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572256"/>
            <a:ext cx="2866644" cy="4596384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570819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4572001"/>
            <a:ext cx="2865041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570817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572001"/>
            <a:ext cx="2866644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7C77-4974-4950-90A2-13D6A2A5CA00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98C4-CA22-4604-9A1D-931580CDEAC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7C77-4974-4950-90A2-13D6A2A5CA00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98C4-CA22-4604-9A1D-931580CDEAC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316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7C77-4974-4950-90A2-13D6A2A5CA00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98C4-CA22-4604-9A1D-931580CDEAC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7C77-4974-4950-90A2-13D6A2A5CA00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98C4-CA22-4604-9A1D-931580CDEAC8}" type="slidenum">
              <a:rPr lang="th-TH" smtClean="0"/>
              <a:t>‹#›</a:t>
            </a:fld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775201"/>
            <a:ext cx="2514600" cy="2540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2514600" cy="1670304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2" y="2438400"/>
            <a:ext cx="2928057" cy="508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51556"/>
            <a:ext cx="2859484" cy="3239912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3714045"/>
            <a:ext cx="2863850" cy="32286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7C77-4974-4950-90A2-13D6A2A5CA00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98C4-CA22-4604-9A1D-931580CDEAC8}" type="slidenum">
              <a:rPr lang="th-TH" smtClean="0"/>
              <a:t>‹#›</a:t>
            </a:fld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828800"/>
            <a:ext cx="2674620" cy="390144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329184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239239"/>
            <a:ext cx="6542532" cy="177316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72200" cy="167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BFA7C77-4974-4950-90A2-13D6A2A5CA00}" type="datetimeFigureOut">
              <a:rPr lang="th-TH" smtClean="0"/>
              <a:t>04/11/65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8333552"/>
            <a:ext cx="87137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8D898C4-CA22-4604-9A1D-931580CDEAC8}" type="slidenum">
              <a:rPr lang="th-TH" smtClean="0"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567289"/>
            <a:ext cx="5556250" cy="4600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32657" y="251520"/>
            <a:ext cx="6192688" cy="1512168"/>
          </a:xfrm>
        </p:spPr>
        <p:txBody>
          <a:bodyPr>
            <a:normAutofit fontScale="90000"/>
          </a:bodyPr>
          <a:lstStyle/>
          <a:p>
            <a:pPr algn="l"/>
            <a:r>
              <a:rPr lang="th-TH" sz="3600" dirty="0" smtClean="0"/>
              <a:t/>
            </a:r>
            <a:br>
              <a:rPr lang="th-TH" sz="3600" dirty="0" smtClean="0"/>
            </a:br>
            <a:r>
              <a:rPr lang="th-TH" sz="3600" dirty="0" smtClean="0"/>
              <a:t/>
            </a:r>
            <a:br>
              <a:rPr lang="th-TH" sz="3600" dirty="0" smtClean="0"/>
            </a:br>
            <a:r>
              <a:rPr lang="th-TH" sz="3600" dirty="0"/>
              <a:t/>
            </a:r>
            <a:br>
              <a:rPr lang="th-TH" sz="3600" dirty="0"/>
            </a:br>
            <a:r>
              <a:rPr lang="th-TH" sz="3600" dirty="0" smtClean="0"/>
              <a:t/>
            </a:r>
            <a:br>
              <a:rPr lang="th-TH" sz="3600" dirty="0" smtClean="0"/>
            </a:br>
            <a:r>
              <a:rPr lang="th-TH" sz="3600" dirty="0" smtClean="0"/>
              <a:t/>
            </a:r>
            <a:br>
              <a:rPr lang="th-TH" sz="3600" dirty="0" smtClean="0"/>
            </a:br>
            <a:r>
              <a:rPr lang="th-TH" sz="3100" dirty="0" smtClean="0"/>
              <a:t>จดหมายข่าว</a:t>
            </a:r>
            <a:br>
              <a:rPr lang="th-TH" sz="3100" dirty="0" smtClean="0"/>
            </a:br>
            <a:r>
              <a:rPr lang="th-TH" sz="3100" dirty="0" smtClean="0"/>
              <a:t>ประชาสัมพันธ์</a:t>
            </a:r>
            <a:br>
              <a:rPr lang="th-TH" sz="3100" dirty="0" smtClean="0"/>
            </a:br>
            <a:r>
              <a:rPr lang="th-TH" sz="3100" dirty="0" smtClean="0"/>
              <a:t>-----------------------------------------------------------------------------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-</a:t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76673" y="1763688"/>
            <a:ext cx="3528392" cy="115212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 fontScale="92500" lnSpcReduction="10000"/>
          </a:bodyPr>
          <a:lstStyle/>
          <a:p>
            <a:r>
              <a:rPr lang="th-TH" dirty="0" smtClean="0"/>
              <a:t>องค์การบริหารส่วนตำบลกุดชุมแสง</a:t>
            </a:r>
          </a:p>
          <a:p>
            <a:r>
              <a:rPr lang="th-TH" dirty="0" smtClean="0"/>
              <a:t>ต.กุดชุมแสง อ.หนองบัวแดง จ.ชัยภูมิ</a:t>
            </a:r>
          </a:p>
          <a:p>
            <a:r>
              <a:rPr lang="th-TH" dirty="0" smtClean="0"/>
              <a:t>วันที่ 12 สิงหาคม 2565</a:t>
            </a:r>
            <a:endParaRPr lang="th-TH" dirty="0"/>
          </a:p>
        </p:txBody>
      </p:sp>
      <p:pic>
        <p:nvPicPr>
          <p:cNvPr id="9" name="ตัวแทนเนื้อหา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12" y="4932041"/>
            <a:ext cx="1512168" cy="1133615"/>
          </a:xfrm>
        </p:spPr>
      </p:pic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548680" y="3131840"/>
            <a:ext cx="5688632" cy="1728192"/>
          </a:xfrm>
        </p:spPr>
        <p:txBody>
          <a:bodyPr anchor="t">
            <a:noAutofit/>
          </a:bodyPr>
          <a:lstStyle/>
          <a:p>
            <a:r>
              <a:rPr lang="th-TH" sz="1800" dirty="0" smtClean="0">
                <a:cs typeface="+mj-cs"/>
              </a:rPr>
              <a:t>      12 สิงหาคม 2565 วันแม่แห่งชาติ</a:t>
            </a:r>
          </a:p>
          <a:p>
            <a:r>
              <a:rPr lang="th-TH" sz="1800" dirty="0">
                <a:cs typeface="+mj-cs"/>
              </a:rPr>
              <a:t> </a:t>
            </a:r>
            <a:r>
              <a:rPr lang="th-TH" sz="1800" dirty="0" smtClean="0">
                <a:cs typeface="+mj-cs"/>
              </a:rPr>
              <a:t>       นายกองค์การบริหารส่วนตำบลกุดชุมแสงและคณะผู้บริหาร ท่านปลัด</a:t>
            </a:r>
            <a:r>
              <a:rPr lang="th-TH" sz="1800" dirty="0" err="1" smtClean="0">
                <a:cs typeface="+mj-cs"/>
              </a:rPr>
              <a:t>อบต</a:t>
            </a:r>
            <a:r>
              <a:rPr lang="th-TH" sz="1800" dirty="0" smtClean="0">
                <a:cs typeface="+mj-cs"/>
              </a:rPr>
              <a:t>.นาย</a:t>
            </a:r>
            <a:r>
              <a:rPr lang="th-TH" sz="1800" dirty="0" err="1" smtClean="0">
                <a:cs typeface="+mj-cs"/>
              </a:rPr>
              <a:t>พศิน</a:t>
            </a:r>
            <a:r>
              <a:rPr lang="th-TH" sz="1800" dirty="0" smtClean="0">
                <a:cs typeface="+mj-cs"/>
              </a:rPr>
              <a:t>  พิริยะตระกูล หัวหน้าสำนักปลัด และ หัวหน้ากองทุกกอง ร่วมกับเจ้าหน้าที่ ร่วมจัดงานกิจกรรมเนื่อง ในโอกาสมหามงคลเฉลิมพระชนมพรรษา 90 พรรษา สมเด็จพระนางเจ้าสิริกิติ์ พระบรมราชินีนาถ พระบรมราชชะนีพันปีหลวง  ณ  ศูนย์</a:t>
            </a:r>
            <a:r>
              <a:rPr lang="th-TH" sz="1800" dirty="0" err="1" smtClean="0">
                <a:cs typeface="+mj-cs"/>
              </a:rPr>
              <a:t>ศิลปา</a:t>
            </a:r>
            <a:r>
              <a:rPr lang="th-TH" sz="1800" dirty="0" smtClean="0">
                <a:cs typeface="+mj-cs"/>
              </a:rPr>
              <a:t>ชีพทุ่งกระมัง บ.หนองหอย</a:t>
            </a:r>
          </a:p>
        </p:txBody>
      </p:sp>
      <p:pic>
        <p:nvPicPr>
          <p:cNvPr id="12" name="ตัวแทนเนื้อหา 11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920" y="4977236"/>
            <a:ext cx="1656184" cy="1104475"/>
          </a:xfrm>
        </p:spPr>
      </p:pic>
      <p:pic>
        <p:nvPicPr>
          <p:cNvPr id="13" name="รูปภาพ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105" y="4716016"/>
            <a:ext cx="1031168" cy="1374891"/>
          </a:xfrm>
          <a:prstGeom prst="rect">
            <a:avLst/>
          </a:prstGeom>
        </p:spPr>
      </p:pic>
      <p:pic>
        <p:nvPicPr>
          <p:cNvPr id="14" name="รูปภาพ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4883" y="6357159"/>
            <a:ext cx="1576185" cy="1182407"/>
          </a:xfrm>
          <a:prstGeom prst="rect">
            <a:avLst/>
          </a:prstGeom>
        </p:spPr>
      </p:pic>
      <p:pic>
        <p:nvPicPr>
          <p:cNvPr id="15" name="รูปภาพ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920" y="6300145"/>
            <a:ext cx="1728192" cy="1296436"/>
          </a:xfrm>
          <a:prstGeom prst="rect">
            <a:avLst/>
          </a:prstGeom>
        </p:spPr>
      </p:pic>
      <p:pic>
        <p:nvPicPr>
          <p:cNvPr id="16" name="รูปภาพ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630" y="6357159"/>
            <a:ext cx="1655267" cy="1241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52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รูปคลื่น">
  <a:themeElements>
    <a:clrScheme name="รูปคลื่น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รูปคลื่น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รูปคลื่น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278</TotalTime>
  <Words>90</Words>
  <Application>Microsoft Office PowerPoint</Application>
  <PresentationFormat>นำเสนอทางหน้าจอ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รูปคลื่น</vt:lpstr>
      <vt:lpstr>     จดหมายข่าว ประชาสัมพันธ์ ----------------------------------------------------------------------------- -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12</cp:revision>
  <dcterms:created xsi:type="dcterms:W3CDTF">2022-11-04T02:35:06Z</dcterms:created>
  <dcterms:modified xsi:type="dcterms:W3CDTF">2022-11-04T07:13:33Z</dcterms:modified>
</cp:coreProperties>
</file>