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C0C255-13C7-4581-98B8-4C45E74A2EA6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76FC48F-B8C9-45BD-A63C-0C80C644BB8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ตัวแทนเนื้อหา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8" y="3203848"/>
            <a:ext cx="2028223" cy="1521511"/>
          </a:xfrm>
        </p:spPr>
      </p:pic>
      <p:pic>
        <p:nvPicPr>
          <p:cNvPr id="6" name="ตัวแทนเนื้อหา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771" y="3203848"/>
            <a:ext cx="2063479" cy="1546317"/>
          </a:xfr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6652" y="251521"/>
            <a:ext cx="594066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>จดหมายข่าว</a:t>
            </a:r>
            <a:br>
              <a:rPr lang="th-TH" sz="3200" dirty="0" smtClean="0"/>
            </a:br>
            <a:r>
              <a:rPr lang="th-TH" sz="3200" dirty="0" smtClean="0"/>
              <a:t>ประชาสัมพันธ์</a:t>
            </a:r>
            <a:br>
              <a:rPr lang="th-TH" sz="3200" dirty="0" smtClean="0"/>
            </a:br>
            <a:r>
              <a:rPr lang="th-TH" sz="2200" dirty="0" smtClean="0"/>
              <a:t>-----------------------------------------------------------------------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>องค์การบริหารส่วนตำบลกุดชุมแสง</a:t>
            </a:r>
            <a:br>
              <a:rPr lang="th-TH" sz="3200" dirty="0" smtClean="0"/>
            </a:br>
            <a:r>
              <a:rPr lang="th-TH" sz="3200" dirty="0" smtClean="0"/>
              <a:t>            วันที่ 27 ตุลาคม 2565 ประชุมสภาองค์การบริหารส่วนตำบลกุดชุมแสงสมัยวิสามัญที่ 3/2565</a:t>
            </a:r>
            <a:endParaRPr lang="th-TH" sz="3200" dirty="0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8" y="5050614"/>
            <a:ext cx="2111758" cy="1584176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54" y="5050614"/>
            <a:ext cx="2088232" cy="156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ุม">
  <a:themeElements>
    <a:clrScheme name="มุม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มุม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มุ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0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มุม</vt:lpstr>
      <vt:lpstr>  จดหมายข่าว ประชาสัมพันธ์ ----------------------------------------------------------------------- องค์การบริหารส่วนตำบลกุดชุมแสง             วันที่ 27 ตุลาคม 2565 ประชุมสภาองค์การบริหารส่วนตำบลกุดชุมแสงสมัยวิสามัญที่ 3/2565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จดหมายข่าว ประชาสัมพันธ์ ----------------------------------------------------------------------- องค์การบริหารส่วนตำบลกุดชุมแสง             วันที่ 27 ตุลาคม 2565 ประชุมสภาองค์การบริหารส่วนตำบลกุดชุมแสงสมัยวิสามัญที่ 3/2565</dc:title>
  <dc:creator>Windows User</dc:creator>
  <cp:lastModifiedBy>Windows User</cp:lastModifiedBy>
  <cp:revision>3</cp:revision>
  <dcterms:created xsi:type="dcterms:W3CDTF">2022-11-03T06:37:17Z</dcterms:created>
  <dcterms:modified xsi:type="dcterms:W3CDTF">2022-11-03T07:07:52Z</dcterms:modified>
</cp:coreProperties>
</file>