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66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แทนเนื้อหา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ตัวแทน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แทนเนื้อหา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2" name="ตัวแทนข้อความ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แทนข้อความ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แทน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แทนเนื้อหา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แทน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22" name="ตัวแทน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  <p:sp>
        <p:nvSpPr>
          <p:cNvPr id="23" name="ตัวแทน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แทน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18" name="ตัวแทน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  <p:sp>
        <p:nvSpPr>
          <p:cNvPr id="21" name="ตัวแทน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7D82663-B2EC-48EE-824A-DB8DC69CE6C8}" type="datetimeFigureOut">
              <a:rPr lang="th-TH" smtClean="0"/>
              <a:t>15/11/65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73C929-B530-400E-9ED6-864D9426224B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32656" y="323528"/>
            <a:ext cx="6182444" cy="1752195"/>
          </a:xfrm>
        </p:spPr>
        <p:txBody>
          <a:bodyPr>
            <a:normAutofit fontScale="90000"/>
          </a:bodyPr>
          <a:lstStyle/>
          <a:p>
            <a:pPr algn="l"/>
            <a:r>
              <a:rPr lang="th-TH" sz="2400" dirty="0" smtClean="0"/>
              <a:t>จดหมายข่าว</a:t>
            </a:r>
            <a:br>
              <a:rPr lang="th-TH" sz="2400" dirty="0" smtClean="0"/>
            </a:br>
            <a:r>
              <a:rPr lang="th-TH" sz="2400" dirty="0" smtClean="0"/>
              <a:t>ประชาสัมพันธ์</a:t>
            </a:r>
            <a:r>
              <a:rPr lang="th-TH" sz="2400" smtClean="0"/>
              <a:t/>
            </a:r>
            <a:br>
              <a:rPr lang="th-TH" sz="2400" smtClean="0"/>
            </a:br>
            <a:r>
              <a:rPr lang="th-TH" sz="2400" smtClean="0"/>
              <a:t>------------------------------------------------------------------------------------------------</a:t>
            </a:r>
            <a:r>
              <a:rPr lang="th-TH" sz="2400" dirty="0" smtClean="0"/>
              <a:t/>
            </a:r>
            <a:br>
              <a:rPr lang="th-TH" sz="2400" dirty="0" smtClean="0"/>
            </a:br>
            <a:r>
              <a:rPr lang="th-TH" sz="2400" dirty="0" smtClean="0"/>
              <a:t>องค์การบริหารส่วนตำบลกุดชุมแสง</a:t>
            </a:r>
            <a:endParaRPr lang="th-TH" sz="2400" dirty="0"/>
          </a:p>
        </p:txBody>
      </p:sp>
      <p:pic>
        <p:nvPicPr>
          <p:cNvPr id="7" name="ตัวแทนเนื้อหา 6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04" y="3563888"/>
            <a:ext cx="1152128" cy="1639500"/>
          </a:xfrm>
        </p:spPr>
      </p:pic>
      <p:pic>
        <p:nvPicPr>
          <p:cNvPr id="8" name="ตัวแทนเนื้อหา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928" y="3587307"/>
            <a:ext cx="1224136" cy="1632180"/>
          </a:xfrm>
        </p:spPr>
      </p:pic>
      <p:sp>
        <p:nvSpPr>
          <p:cNvPr id="3" name="ตัวแทนข้อความ 2"/>
          <p:cNvSpPr>
            <a:spLocks noGrp="1"/>
          </p:cNvSpPr>
          <p:nvPr>
            <p:ph type="body" sz="quarter" idx="1"/>
          </p:nvPr>
        </p:nvSpPr>
        <p:spPr>
          <a:xfrm>
            <a:off x="512676" y="2171733"/>
            <a:ext cx="5940660" cy="960107"/>
          </a:xfrm>
        </p:spPr>
        <p:txBody>
          <a:bodyPr>
            <a:normAutofit/>
          </a:bodyPr>
          <a:lstStyle/>
          <a:p>
            <a:r>
              <a:rPr lang="th-TH" dirty="0" smtClean="0"/>
              <a:t>งานป้องกันบรรเทาสาธารณภัยมีบริการด้านการแพทย์ฉุกเฉินการแพทย์ (</a:t>
            </a:r>
            <a:r>
              <a:rPr lang="en-US" dirty="0" smtClean="0"/>
              <a:t>EMR</a:t>
            </a:r>
            <a:r>
              <a:rPr lang="th-TH" dirty="0" smtClean="0"/>
              <a:t>)</a:t>
            </a:r>
          </a:p>
          <a:p>
            <a:r>
              <a:rPr lang="th-TH" dirty="0" smtClean="0"/>
              <a:t>ตำบลกุดชุมแสง องค์การบริหารตำบลกุดชุมแสง ประจำปี 2565</a:t>
            </a:r>
            <a:endParaRPr lang="th-TH" dirty="0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 flipV="1">
            <a:off x="7425444" y="2651787"/>
            <a:ext cx="115770" cy="60959"/>
          </a:xfrm>
        </p:spPr>
        <p:txBody>
          <a:bodyPr>
            <a:normAutofit fontScale="25000" lnSpcReduction="20000"/>
          </a:bodyPr>
          <a:lstStyle/>
          <a:p>
            <a:endParaRPr lang="th-TH" dirty="0"/>
          </a:p>
        </p:txBody>
      </p:sp>
      <p:pic>
        <p:nvPicPr>
          <p:cNvPr id="9" name="รูปภาพ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473" y="3642637"/>
            <a:ext cx="1188108" cy="1583787"/>
          </a:xfrm>
          <a:prstGeom prst="rect">
            <a:avLst/>
          </a:prstGeom>
        </p:spPr>
      </p:pic>
      <p:pic>
        <p:nvPicPr>
          <p:cNvPr id="10" name="รูปภาพ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05" y="5508105"/>
            <a:ext cx="1134382" cy="1512168"/>
          </a:xfrm>
          <a:prstGeom prst="rect">
            <a:avLst/>
          </a:prstGeom>
        </p:spPr>
      </p:pic>
      <p:pic>
        <p:nvPicPr>
          <p:cNvPr id="11" name="รูปภาพ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280" y="5496278"/>
            <a:ext cx="1152127" cy="1535823"/>
          </a:xfrm>
          <a:prstGeom prst="rect">
            <a:avLst/>
          </a:prstGeom>
        </p:spPr>
      </p:pic>
      <p:pic>
        <p:nvPicPr>
          <p:cNvPr id="12" name="รูปภาพ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474" y="5508105"/>
            <a:ext cx="1188108" cy="1583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2479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เฉลียง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</TotalTime>
  <Words>27</Words>
  <Application>Microsoft Office PowerPoint</Application>
  <PresentationFormat>นำเสนอทางหน้าจอ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เฉลียง</vt:lpstr>
      <vt:lpstr>จดหมายข่าว ประชาสัมพันธ์ ------------------------------------------------------------------------------------------------ องค์การบริหารส่วนตำบลกุดชุมแสง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Windows User</cp:lastModifiedBy>
  <cp:revision>4</cp:revision>
  <dcterms:created xsi:type="dcterms:W3CDTF">2022-11-15T07:06:29Z</dcterms:created>
  <dcterms:modified xsi:type="dcterms:W3CDTF">2022-11-15T08:12:40Z</dcterms:modified>
</cp:coreProperties>
</file>